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539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539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539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3" y="6853174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448609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90" y="0"/>
                </a:moveTo>
                <a:lnTo>
                  <a:pt x="0" y="3163103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900" y="0"/>
                </a:moveTo>
                <a:lnTo>
                  <a:pt x="2044400" y="0"/>
                </a:lnTo>
                <a:lnTo>
                  <a:pt x="0" y="6858000"/>
                </a:lnTo>
                <a:lnTo>
                  <a:pt x="3009900" y="6858000"/>
                </a:lnTo>
                <a:lnTo>
                  <a:pt x="3009900" y="0"/>
                </a:lnTo>
                <a:close/>
              </a:path>
            </a:pathLst>
          </a:custGeom>
          <a:solidFill>
            <a:srgbClr val="90C225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8000"/>
                </a:lnTo>
                <a:lnTo>
                  <a:pt x="2589120" y="6858000"/>
                </a:lnTo>
                <a:lnTo>
                  <a:pt x="2589120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539F20">
              <a:alpha val="7215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1" y="6858000"/>
                </a:lnTo>
                <a:lnTo>
                  <a:pt x="2854069" y="6858000"/>
                </a:lnTo>
                <a:lnTo>
                  <a:pt x="2854069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400" y="0"/>
                </a:moveTo>
                <a:lnTo>
                  <a:pt x="1022453" y="0"/>
                </a:lnTo>
                <a:lnTo>
                  <a:pt x="0" y="6858000"/>
                </a:lnTo>
                <a:lnTo>
                  <a:pt x="1295400" y="6858000"/>
                </a:lnTo>
                <a:lnTo>
                  <a:pt x="1295400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8" y="6858000"/>
                </a:lnTo>
                <a:lnTo>
                  <a:pt x="1255752" y="6857999"/>
                </a:lnTo>
                <a:lnTo>
                  <a:pt x="1255752" y="0"/>
                </a:lnTo>
                <a:close/>
              </a:path>
            </a:pathLst>
          </a:custGeom>
          <a:solidFill>
            <a:srgbClr val="90C225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4762" y="4825"/>
            <a:ext cx="12187555" cy="6853555"/>
          </a:xfrm>
          <a:custGeom>
            <a:avLst/>
            <a:gdLst/>
            <a:ahLst/>
            <a:cxnLst/>
            <a:rect l="l" t="t" r="r" b="b"/>
            <a:pathLst>
              <a:path w="12187555" h="6853555">
                <a:moveTo>
                  <a:pt x="12187238" y="250825"/>
                </a:moveTo>
                <a:lnTo>
                  <a:pt x="11998389" y="250825"/>
                </a:lnTo>
                <a:lnTo>
                  <a:pt x="11998389" y="0"/>
                </a:lnTo>
                <a:lnTo>
                  <a:pt x="11985689" y="0"/>
                </a:lnTo>
                <a:lnTo>
                  <a:pt x="11985689" y="250825"/>
                </a:lnTo>
                <a:lnTo>
                  <a:pt x="11985689" y="263525"/>
                </a:lnTo>
                <a:lnTo>
                  <a:pt x="11985689" y="6632511"/>
                </a:lnTo>
                <a:lnTo>
                  <a:pt x="206375" y="6632511"/>
                </a:lnTo>
                <a:lnTo>
                  <a:pt x="206375" y="263525"/>
                </a:lnTo>
                <a:lnTo>
                  <a:pt x="11985689" y="263525"/>
                </a:lnTo>
                <a:lnTo>
                  <a:pt x="11985689" y="250825"/>
                </a:lnTo>
                <a:lnTo>
                  <a:pt x="206375" y="250825"/>
                </a:lnTo>
                <a:lnTo>
                  <a:pt x="206375" y="0"/>
                </a:lnTo>
                <a:lnTo>
                  <a:pt x="193675" y="0"/>
                </a:lnTo>
                <a:lnTo>
                  <a:pt x="193675" y="250825"/>
                </a:lnTo>
                <a:lnTo>
                  <a:pt x="0" y="250825"/>
                </a:lnTo>
                <a:lnTo>
                  <a:pt x="0" y="263525"/>
                </a:lnTo>
                <a:lnTo>
                  <a:pt x="193675" y="263525"/>
                </a:lnTo>
                <a:lnTo>
                  <a:pt x="193675" y="6632511"/>
                </a:lnTo>
                <a:lnTo>
                  <a:pt x="0" y="6632511"/>
                </a:lnTo>
                <a:lnTo>
                  <a:pt x="0" y="6645211"/>
                </a:lnTo>
                <a:lnTo>
                  <a:pt x="193675" y="6645211"/>
                </a:lnTo>
                <a:lnTo>
                  <a:pt x="193675" y="6853174"/>
                </a:lnTo>
                <a:lnTo>
                  <a:pt x="206375" y="6853174"/>
                </a:lnTo>
                <a:lnTo>
                  <a:pt x="206375" y="6645211"/>
                </a:lnTo>
                <a:lnTo>
                  <a:pt x="11985689" y="6645211"/>
                </a:lnTo>
                <a:lnTo>
                  <a:pt x="11985689" y="6853174"/>
                </a:lnTo>
                <a:lnTo>
                  <a:pt x="11998389" y="6853174"/>
                </a:lnTo>
                <a:lnTo>
                  <a:pt x="11998389" y="6645211"/>
                </a:lnTo>
                <a:lnTo>
                  <a:pt x="12187238" y="6645211"/>
                </a:lnTo>
                <a:lnTo>
                  <a:pt x="12187238" y="6632511"/>
                </a:lnTo>
                <a:lnTo>
                  <a:pt x="11998389" y="6632511"/>
                </a:lnTo>
                <a:lnTo>
                  <a:pt x="11998389" y="263525"/>
                </a:lnTo>
                <a:lnTo>
                  <a:pt x="12187238" y="263525"/>
                </a:lnTo>
                <a:lnTo>
                  <a:pt x="12187238" y="250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539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3" y="6853174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448609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90" y="0"/>
                </a:moveTo>
                <a:lnTo>
                  <a:pt x="0" y="3163103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900" y="0"/>
                </a:moveTo>
                <a:lnTo>
                  <a:pt x="2044400" y="0"/>
                </a:lnTo>
                <a:lnTo>
                  <a:pt x="0" y="6858000"/>
                </a:lnTo>
                <a:lnTo>
                  <a:pt x="3009900" y="6858000"/>
                </a:lnTo>
                <a:lnTo>
                  <a:pt x="3009900" y="0"/>
                </a:lnTo>
                <a:close/>
              </a:path>
            </a:pathLst>
          </a:custGeom>
          <a:solidFill>
            <a:srgbClr val="90C225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8000"/>
                </a:lnTo>
                <a:lnTo>
                  <a:pt x="2589120" y="6858000"/>
                </a:lnTo>
                <a:lnTo>
                  <a:pt x="2589120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539F20">
              <a:alpha val="7215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1" y="6858000"/>
                </a:lnTo>
                <a:lnTo>
                  <a:pt x="2854069" y="6858000"/>
                </a:lnTo>
                <a:lnTo>
                  <a:pt x="2854069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400" y="0"/>
                </a:moveTo>
                <a:lnTo>
                  <a:pt x="1022453" y="0"/>
                </a:lnTo>
                <a:lnTo>
                  <a:pt x="0" y="6858000"/>
                </a:lnTo>
                <a:lnTo>
                  <a:pt x="1295400" y="6858000"/>
                </a:lnTo>
                <a:lnTo>
                  <a:pt x="1295400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8" y="6858000"/>
                </a:lnTo>
                <a:lnTo>
                  <a:pt x="1255752" y="6857999"/>
                </a:lnTo>
                <a:lnTo>
                  <a:pt x="1255752" y="0"/>
                </a:lnTo>
                <a:close/>
              </a:path>
            </a:pathLst>
          </a:custGeom>
          <a:solidFill>
            <a:srgbClr val="90C225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9777" y="-218503"/>
            <a:ext cx="10672444" cy="27699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539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59220" y="1527873"/>
            <a:ext cx="5266690" cy="240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43255" y="2930965"/>
            <a:ext cx="3841750" cy="1732280"/>
          </a:xfrm>
          <a:prstGeom prst="rect">
            <a:avLst/>
          </a:prstGeom>
        </p:spPr>
        <p:txBody>
          <a:bodyPr wrap="square" lIns="0" tIns="337820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2660"/>
              </a:spcBef>
            </a:pPr>
            <a:r>
              <a:rPr dirty="0" sz="5400" spc="65">
                <a:latin typeface="Trebuchet MS"/>
                <a:cs typeface="Trebuchet MS"/>
              </a:rPr>
              <a:t>CH</a:t>
            </a:r>
            <a:r>
              <a:rPr dirty="0" sz="5400" spc="-440">
                <a:latin typeface="Trebuchet MS"/>
                <a:cs typeface="Trebuchet MS"/>
              </a:rPr>
              <a:t>A</a:t>
            </a:r>
            <a:r>
              <a:rPr dirty="0" sz="5400" spc="65">
                <a:latin typeface="Trebuchet MS"/>
                <a:cs typeface="Trebuchet MS"/>
              </a:rPr>
              <a:t>T</a:t>
            </a:r>
            <a:r>
              <a:rPr dirty="0" sz="5400" spc="15">
                <a:latin typeface="Trebuchet MS"/>
                <a:cs typeface="Trebuchet MS"/>
              </a:rPr>
              <a:t>B</a:t>
            </a:r>
            <a:r>
              <a:rPr dirty="0" sz="5400" spc="90">
                <a:latin typeface="Trebuchet MS"/>
                <a:cs typeface="Trebuchet MS"/>
              </a:rPr>
              <a:t>O</a:t>
            </a:r>
            <a:r>
              <a:rPr dirty="0" sz="5400" spc="65">
                <a:latin typeface="Trebuchet MS"/>
                <a:cs typeface="Trebuchet MS"/>
              </a:rPr>
              <a:t>T</a:t>
            </a:r>
            <a:endParaRPr sz="5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2600">
                <a:latin typeface="Trebuchet MS"/>
                <a:cs typeface="Trebuchet MS"/>
              </a:rPr>
              <a:t>NLP</a:t>
            </a:r>
            <a:r>
              <a:rPr dirty="0" sz="2600" spc="-105">
                <a:latin typeface="Trebuchet MS"/>
                <a:cs typeface="Trebuchet MS"/>
              </a:rPr>
              <a:t> </a:t>
            </a:r>
            <a:r>
              <a:rPr dirty="0" sz="2600">
                <a:latin typeface="Trebuchet MS"/>
                <a:cs typeface="Trebuchet MS"/>
              </a:rPr>
              <a:t>USING</a:t>
            </a:r>
            <a:r>
              <a:rPr dirty="0" sz="2600" spc="-35">
                <a:latin typeface="Trebuchet MS"/>
                <a:cs typeface="Trebuchet MS"/>
              </a:rPr>
              <a:t> </a:t>
            </a:r>
            <a:r>
              <a:rPr dirty="0" sz="2600" spc="-10">
                <a:latin typeface="Trebuchet MS"/>
                <a:cs typeface="Trebuchet MS"/>
              </a:rPr>
              <a:t>DIALOUGFLOW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43255" y="5725159"/>
            <a:ext cx="1642110" cy="7962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149860">
              <a:lnSpc>
                <a:spcPct val="102800"/>
              </a:lnSpc>
              <a:spcBef>
                <a:spcPts val="80"/>
              </a:spcBef>
            </a:pPr>
            <a:r>
              <a:rPr dirty="0" sz="1400">
                <a:latin typeface="Trebuchet MS"/>
                <a:cs typeface="Trebuchet MS"/>
              </a:rPr>
              <a:t>Present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by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Daniyal Amjad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400">
                <a:latin typeface="Trebuchet MS"/>
                <a:cs typeface="Trebuchet MS"/>
              </a:rPr>
              <a:t>Malik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Sibtain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Naeem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515100" y="0"/>
            <a:ext cx="5676900" cy="6858000"/>
            <a:chOff x="6515100" y="0"/>
            <a:chExt cx="56769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9679" y="3448177"/>
              <a:ext cx="1395095" cy="3409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2325" y="3448177"/>
              <a:ext cx="1395095" cy="34098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96904" y="1442338"/>
              <a:ext cx="1395095" cy="54156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9679" y="0"/>
              <a:ext cx="1395095" cy="34174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2325" y="0"/>
              <a:ext cx="1395095" cy="34174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5100" y="0"/>
              <a:ext cx="1395095" cy="5434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3" y="4825"/>
            <a:ext cx="12187555" cy="6853555"/>
            <a:chOff x="4763" y="4825"/>
            <a:chExt cx="12187555" cy="6853555"/>
          </a:xfrm>
        </p:grpSpPr>
        <p:sp>
          <p:nvSpPr>
            <p:cNvPr id="3" name="object 3" descr=""/>
            <p:cNvSpPr/>
            <p:nvPr/>
          </p:nvSpPr>
          <p:spPr>
            <a:xfrm>
              <a:off x="4762" y="4825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8" y="250825"/>
                  </a:moveTo>
                  <a:lnTo>
                    <a:pt x="11998389" y="250825"/>
                  </a:lnTo>
                  <a:lnTo>
                    <a:pt x="11998389" y="0"/>
                  </a:lnTo>
                  <a:lnTo>
                    <a:pt x="11985689" y="0"/>
                  </a:lnTo>
                  <a:lnTo>
                    <a:pt x="11985689" y="250825"/>
                  </a:lnTo>
                  <a:lnTo>
                    <a:pt x="11985689" y="263525"/>
                  </a:lnTo>
                  <a:lnTo>
                    <a:pt x="11985689" y="6632511"/>
                  </a:lnTo>
                  <a:lnTo>
                    <a:pt x="206375" y="6632511"/>
                  </a:lnTo>
                  <a:lnTo>
                    <a:pt x="206375" y="263525"/>
                  </a:lnTo>
                  <a:lnTo>
                    <a:pt x="11985689" y="263525"/>
                  </a:lnTo>
                  <a:lnTo>
                    <a:pt x="11985689" y="250825"/>
                  </a:lnTo>
                  <a:lnTo>
                    <a:pt x="206375" y="250825"/>
                  </a:lnTo>
                  <a:lnTo>
                    <a:pt x="206375" y="0"/>
                  </a:lnTo>
                  <a:lnTo>
                    <a:pt x="193675" y="0"/>
                  </a:lnTo>
                  <a:lnTo>
                    <a:pt x="193675" y="250825"/>
                  </a:lnTo>
                  <a:lnTo>
                    <a:pt x="0" y="250825"/>
                  </a:lnTo>
                  <a:lnTo>
                    <a:pt x="0" y="263525"/>
                  </a:lnTo>
                  <a:lnTo>
                    <a:pt x="193675" y="263525"/>
                  </a:lnTo>
                  <a:lnTo>
                    <a:pt x="193675" y="6632511"/>
                  </a:lnTo>
                  <a:lnTo>
                    <a:pt x="0" y="6632511"/>
                  </a:lnTo>
                  <a:lnTo>
                    <a:pt x="0" y="6645211"/>
                  </a:lnTo>
                  <a:lnTo>
                    <a:pt x="193675" y="6645211"/>
                  </a:lnTo>
                  <a:lnTo>
                    <a:pt x="193675" y="6853174"/>
                  </a:lnTo>
                  <a:lnTo>
                    <a:pt x="206375" y="6853174"/>
                  </a:lnTo>
                  <a:lnTo>
                    <a:pt x="206375" y="6645211"/>
                  </a:lnTo>
                  <a:lnTo>
                    <a:pt x="11985689" y="6645211"/>
                  </a:lnTo>
                  <a:lnTo>
                    <a:pt x="11985689" y="6853174"/>
                  </a:lnTo>
                  <a:lnTo>
                    <a:pt x="11998389" y="6853174"/>
                  </a:lnTo>
                  <a:lnTo>
                    <a:pt x="11998389" y="6645211"/>
                  </a:lnTo>
                  <a:lnTo>
                    <a:pt x="12187238" y="6645211"/>
                  </a:lnTo>
                  <a:lnTo>
                    <a:pt x="12187238" y="6632511"/>
                  </a:lnTo>
                  <a:lnTo>
                    <a:pt x="11998389" y="6632511"/>
                  </a:lnTo>
                  <a:lnTo>
                    <a:pt x="11998389" y="263525"/>
                  </a:lnTo>
                  <a:lnTo>
                    <a:pt x="12187238" y="263525"/>
                  </a:lnTo>
                  <a:lnTo>
                    <a:pt x="12187238" y="250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069" y="1446143"/>
              <a:ext cx="3840193" cy="405384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6178169" y="3521075"/>
            <a:ext cx="3157855" cy="701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>
                <a:solidFill>
                  <a:srgbClr val="90C225"/>
                </a:solidFill>
                <a:latin typeface="Trebuchet MS"/>
                <a:cs typeface="Trebuchet MS"/>
              </a:rPr>
              <a:t>Spiral</a:t>
            </a:r>
            <a:r>
              <a:rPr dirty="0" sz="4400" spc="-95">
                <a:solidFill>
                  <a:srgbClr val="90C225"/>
                </a:solidFill>
                <a:latin typeface="Trebuchet MS"/>
                <a:cs typeface="Trebuchet MS"/>
              </a:rPr>
              <a:t> </a:t>
            </a:r>
            <a:r>
              <a:rPr dirty="0" sz="4400" spc="-10">
                <a:solidFill>
                  <a:srgbClr val="90C225"/>
                </a:solidFill>
                <a:latin typeface="Trebuchet MS"/>
                <a:cs typeface="Trebuchet MS"/>
              </a:rPr>
              <a:t>model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3" y="4825"/>
            <a:ext cx="12187555" cy="6853555"/>
            <a:chOff x="4763" y="4825"/>
            <a:chExt cx="12187555" cy="6853555"/>
          </a:xfrm>
        </p:grpSpPr>
        <p:sp>
          <p:nvSpPr>
            <p:cNvPr id="3" name="object 3" descr=""/>
            <p:cNvSpPr/>
            <p:nvPr/>
          </p:nvSpPr>
          <p:spPr>
            <a:xfrm>
              <a:off x="4762" y="4825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8" y="250825"/>
                  </a:moveTo>
                  <a:lnTo>
                    <a:pt x="11998389" y="250825"/>
                  </a:lnTo>
                  <a:lnTo>
                    <a:pt x="11998389" y="0"/>
                  </a:lnTo>
                  <a:lnTo>
                    <a:pt x="11985689" y="0"/>
                  </a:lnTo>
                  <a:lnTo>
                    <a:pt x="11985689" y="250825"/>
                  </a:lnTo>
                  <a:lnTo>
                    <a:pt x="11985689" y="263525"/>
                  </a:lnTo>
                  <a:lnTo>
                    <a:pt x="11985689" y="6632511"/>
                  </a:lnTo>
                  <a:lnTo>
                    <a:pt x="206375" y="6632511"/>
                  </a:lnTo>
                  <a:lnTo>
                    <a:pt x="206375" y="263525"/>
                  </a:lnTo>
                  <a:lnTo>
                    <a:pt x="11985689" y="263525"/>
                  </a:lnTo>
                  <a:lnTo>
                    <a:pt x="11985689" y="250825"/>
                  </a:lnTo>
                  <a:lnTo>
                    <a:pt x="206375" y="250825"/>
                  </a:lnTo>
                  <a:lnTo>
                    <a:pt x="206375" y="0"/>
                  </a:lnTo>
                  <a:lnTo>
                    <a:pt x="193675" y="0"/>
                  </a:lnTo>
                  <a:lnTo>
                    <a:pt x="193675" y="250825"/>
                  </a:lnTo>
                  <a:lnTo>
                    <a:pt x="0" y="250825"/>
                  </a:lnTo>
                  <a:lnTo>
                    <a:pt x="0" y="263525"/>
                  </a:lnTo>
                  <a:lnTo>
                    <a:pt x="193675" y="263525"/>
                  </a:lnTo>
                  <a:lnTo>
                    <a:pt x="193675" y="6632511"/>
                  </a:lnTo>
                  <a:lnTo>
                    <a:pt x="0" y="6632511"/>
                  </a:lnTo>
                  <a:lnTo>
                    <a:pt x="0" y="6645211"/>
                  </a:lnTo>
                  <a:lnTo>
                    <a:pt x="193675" y="6645211"/>
                  </a:lnTo>
                  <a:lnTo>
                    <a:pt x="193675" y="6853174"/>
                  </a:lnTo>
                  <a:lnTo>
                    <a:pt x="206375" y="6853174"/>
                  </a:lnTo>
                  <a:lnTo>
                    <a:pt x="206375" y="6645211"/>
                  </a:lnTo>
                  <a:lnTo>
                    <a:pt x="11985689" y="6645211"/>
                  </a:lnTo>
                  <a:lnTo>
                    <a:pt x="11985689" y="6853174"/>
                  </a:lnTo>
                  <a:lnTo>
                    <a:pt x="11998389" y="6853174"/>
                  </a:lnTo>
                  <a:lnTo>
                    <a:pt x="11998389" y="6645211"/>
                  </a:lnTo>
                  <a:lnTo>
                    <a:pt x="12187238" y="6645211"/>
                  </a:lnTo>
                  <a:lnTo>
                    <a:pt x="12187238" y="6632511"/>
                  </a:lnTo>
                  <a:lnTo>
                    <a:pt x="11998389" y="6632511"/>
                  </a:lnTo>
                  <a:lnTo>
                    <a:pt x="11998389" y="263525"/>
                  </a:lnTo>
                  <a:lnTo>
                    <a:pt x="12187238" y="263525"/>
                  </a:lnTo>
                  <a:lnTo>
                    <a:pt x="12187238" y="250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162174"/>
              <a:ext cx="5248275" cy="387667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65949" rIns="0" bIns="0" rtlCol="0" vert="horz">
            <a:spAutoFit/>
          </a:bodyPr>
          <a:lstStyle/>
          <a:p>
            <a:pPr marL="9525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90C225"/>
                </a:solidFill>
              </a:rPr>
              <a:t>USE</a:t>
            </a:r>
            <a:r>
              <a:rPr dirty="0" spc="20">
                <a:solidFill>
                  <a:srgbClr val="90C225"/>
                </a:solidFill>
              </a:rPr>
              <a:t> </a:t>
            </a:r>
            <a:r>
              <a:rPr dirty="0">
                <a:solidFill>
                  <a:srgbClr val="90C225"/>
                </a:solidFill>
              </a:rPr>
              <a:t>CASE</a:t>
            </a:r>
            <a:r>
              <a:rPr dirty="0" spc="-55">
                <a:solidFill>
                  <a:srgbClr val="90C225"/>
                </a:solidFill>
              </a:rPr>
              <a:t> </a:t>
            </a:r>
            <a:r>
              <a:rPr dirty="0" spc="-10">
                <a:solidFill>
                  <a:srgbClr val="90C225"/>
                </a:solidFill>
              </a:rPr>
              <a:t>DIAGRAM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6499859" y="3855402"/>
            <a:ext cx="260350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404040"/>
                </a:solidFill>
                <a:latin typeface="Trebuchet MS"/>
                <a:cs typeface="Trebuchet MS"/>
              </a:rPr>
              <a:t>This</a:t>
            </a:r>
            <a:r>
              <a:rPr dirty="0" sz="1500" spc="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404040"/>
                </a:solidFill>
                <a:latin typeface="Trebuchet MS"/>
                <a:cs typeface="Trebuchet MS"/>
              </a:rPr>
              <a:t>diagram</a:t>
            </a:r>
            <a:r>
              <a:rPr dirty="0" sz="1500" spc="-2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404040"/>
                </a:solidFill>
                <a:latin typeface="Trebuchet MS"/>
                <a:cs typeface="Trebuchet MS"/>
              </a:rPr>
              <a:t>show</a:t>
            </a:r>
            <a:r>
              <a:rPr dirty="0" sz="1500" spc="-4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Trebuchet MS"/>
                <a:cs typeface="Trebuchet MS"/>
              </a:rPr>
              <a:t>interaction </a:t>
            </a:r>
            <a:r>
              <a:rPr dirty="0" sz="1500">
                <a:solidFill>
                  <a:srgbClr val="404040"/>
                </a:solidFill>
                <a:latin typeface="Trebuchet MS"/>
                <a:cs typeface="Trebuchet MS"/>
              </a:rPr>
              <a:t>between</a:t>
            </a:r>
            <a:r>
              <a:rPr dirty="0" sz="1500" spc="-6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404040"/>
                </a:solidFill>
                <a:latin typeface="Trebuchet MS"/>
                <a:cs typeface="Trebuchet MS"/>
              </a:rPr>
              <a:t>chatbot</a:t>
            </a:r>
            <a:r>
              <a:rPr dirty="0" sz="1500" spc="-5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dirty="0" sz="15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Trebuchet MS"/>
                <a:cs typeface="Trebuchet MS"/>
              </a:rPr>
              <a:t>users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3" y="4825"/>
            <a:ext cx="12187555" cy="6853555"/>
            <a:chOff x="4763" y="4825"/>
            <a:chExt cx="12187555" cy="6853555"/>
          </a:xfrm>
        </p:grpSpPr>
        <p:sp>
          <p:nvSpPr>
            <p:cNvPr id="3" name="object 3" descr=""/>
            <p:cNvSpPr/>
            <p:nvPr/>
          </p:nvSpPr>
          <p:spPr>
            <a:xfrm>
              <a:off x="4762" y="4825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8" y="250825"/>
                  </a:moveTo>
                  <a:lnTo>
                    <a:pt x="11998389" y="250825"/>
                  </a:lnTo>
                  <a:lnTo>
                    <a:pt x="11998389" y="0"/>
                  </a:lnTo>
                  <a:lnTo>
                    <a:pt x="11985689" y="0"/>
                  </a:lnTo>
                  <a:lnTo>
                    <a:pt x="11985689" y="250825"/>
                  </a:lnTo>
                  <a:lnTo>
                    <a:pt x="11985689" y="263525"/>
                  </a:lnTo>
                  <a:lnTo>
                    <a:pt x="11985689" y="6632511"/>
                  </a:lnTo>
                  <a:lnTo>
                    <a:pt x="206375" y="6632511"/>
                  </a:lnTo>
                  <a:lnTo>
                    <a:pt x="206375" y="263525"/>
                  </a:lnTo>
                  <a:lnTo>
                    <a:pt x="11985689" y="263525"/>
                  </a:lnTo>
                  <a:lnTo>
                    <a:pt x="11985689" y="250825"/>
                  </a:lnTo>
                  <a:lnTo>
                    <a:pt x="206375" y="250825"/>
                  </a:lnTo>
                  <a:lnTo>
                    <a:pt x="206375" y="0"/>
                  </a:lnTo>
                  <a:lnTo>
                    <a:pt x="193675" y="0"/>
                  </a:lnTo>
                  <a:lnTo>
                    <a:pt x="193675" y="250825"/>
                  </a:lnTo>
                  <a:lnTo>
                    <a:pt x="0" y="250825"/>
                  </a:lnTo>
                  <a:lnTo>
                    <a:pt x="0" y="263525"/>
                  </a:lnTo>
                  <a:lnTo>
                    <a:pt x="193675" y="263525"/>
                  </a:lnTo>
                  <a:lnTo>
                    <a:pt x="193675" y="6632511"/>
                  </a:lnTo>
                  <a:lnTo>
                    <a:pt x="0" y="6632511"/>
                  </a:lnTo>
                  <a:lnTo>
                    <a:pt x="0" y="6645211"/>
                  </a:lnTo>
                  <a:lnTo>
                    <a:pt x="193675" y="6645211"/>
                  </a:lnTo>
                  <a:lnTo>
                    <a:pt x="193675" y="6853174"/>
                  </a:lnTo>
                  <a:lnTo>
                    <a:pt x="206375" y="6853174"/>
                  </a:lnTo>
                  <a:lnTo>
                    <a:pt x="206375" y="6645211"/>
                  </a:lnTo>
                  <a:lnTo>
                    <a:pt x="11985689" y="6645211"/>
                  </a:lnTo>
                  <a:lnTo>
                    <a:pt x="11985689" y="6853174"/>
                  </a:lnTo>
                  <a:lnTo>
                    <a:pt x="11998389" y="6853174"/>
                  </a:lnTo>
                  <a:lnTo>
                    <a:pt x="11998389" y="6645211"/>
                  </a:lnTo>
                  <a:lnTo>
                    <a:pt x="12187238" y="6645211"/>
                  </a:lnTo>
                  <a:lnTo>
                    <a:pt x="12187238" y="6632511"/>
                  </a:lnTo>
                  <a:lnTo>
                    <a:pt x="11998389" y="6632511"/>
                  </a:lnTo>
                  <a:lnTo>
                    <a:pt x="11998389" y="263525"/>
                  </a:lnTo>
                  <a:lnTo>
                    <a:pt x="12187238" y="263525"/>
                  </a:lnTo>
                  <a:lnTo>
                    <a:pt x="12187238" y="250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7470" y="1800224"/>
              <a:ext cx="1902671" cy="338899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29759" y="1148080"/>
            <a:ext cx="3374390" cy="1118870"/>
          </a:xfrm>
          <a:prstGeom prst="rect"/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</a:pPr>
            <a:r>
              <a:rPr dirty="0" spc="-10"/>
              <a:t>ARCHITECTURAL DIAGRAM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700015" y="2864802"/>
            <a:ext cx="50450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THE</a:t>
            </a:r>
            <a:r>
              <a:rPr dirty="0" sz="1400" spc="-60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39F20"/>
                </a:solidFill>
                <a:latin typeface="Trebuchet MS"/>
                <a:cs typeface="Trebuchet MS"/>
              </a:rPr>
              <a:t>ARCHITECTURAL</a:t>
            </a:r>
            <a:r>
              <a:rPr dirty="0" sz="1400" spc="-8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DIAGRAM SHOWS</a:t>
            </a:r>
            <a:r>
              <a:rPr dirty="0" sz="1400" spc="41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PROCESS</a:t>
            </a:r>
            <a:r>
              <a:rPr dirty="0" sz="1400" spc="2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OF</a:t>
            </a:r>
            <a:r>
              <a:rPr dirty="0" sz="1400" spc="40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39F20"/>
                </a:solidFill>
                <a:latin typeface="Trebuchet MS"/>
                <a:cs typeface="Trebuchet MS"/>
              </a:rPr>
              <a:t>CHATBOT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3" y="4825"/>
            <a:ext cx="12187555" cy="6853555"/>
            <a:chOff x="4763" y="4825"/>
            <a:chExt cx="12187555" cy="6853555"/>
          </a:xfrm>
        </p:grpSpPr>
        <p:sp>
          <p:nvSpPr>
            <p:cNvPr id="3" name="object 3" descr=""/>
            <p:cNvSpPr/>
            <p:nvPr/>
          </p:nvSpPr>
          <p:spPr>
            <a:xfrm>
              <a:off x="4762" y="4825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8" y="250825"/>
                  </a:moveTo>
                  <a:lnTo>
                    <a:pt x="11998389" y="250825"/>
                  </a:lnTo>
                  <a:lnTo>
                    <a:pt x="11998389" y="0"/>
                  </a:lnTo>
                  <a:lnTo>
                    <a:pt x="11985689" y="0"/>
                  </a:lnTo>
                  <a:lnTo>
                    <a:pt x="11985689" y="250825"/>
                  </a:lnTo>
                  <a:lnTo>
                    <a:pt x="11985689" y="263525"/>
                  </a:lnTo>
                  <a:lnTo>
                    <a:pt x="11985689" y="6632511"/>
                  </a:lnTo>
                  <a:lnTo>
                    <a:pt x="206375" y="6632511"/>
                  </a:lnTo>
                  <a:lnTo>
                    <a:pt x="206375" y="263525"/>
                  </a:lnTo>
                  <a:lnTo>
                    <a:pt x="11985689" y="263525"/>
                  </a:lnTo>
                  <a:lnTo>
                    <a:pt x="11985689" y="250825"/>
                  </a:lnTo>
                  <a:lnTo>
                    <a:pt x="206375" y="250825"/>
                  </a:lnTo>
                  <a:lnTo>
                    <a:pt x="206375" y="0"/>
                  </a:lnTo>
                  <a:lnTo>
                    <a:pt x="193675" y="0"/>
                  </a:lnTo>
                  <a:lnTo>
                    <a:pt x="193675" y="250825"/>
                  </a:lnTo>
                  <a:lnTo>
                    <a:pt x="0" y="250825"/>
                  </a:lnTo>
                  <a:lnTo>
                    <a:pt x="0" y="263525"/>
                  </a:lnTo>
                  <a:lnTo>
                    <a:pt x="193675" y="263525"/>
                  </a:lnTo>
                  <a:lnTo>
                    <a:pt x="193675" y="6632511"/>
                  </a:lnTo>
                  <a:lnTo>
                    <a:pt x="0" y="6632511"/>
                  </a:lnTo>
                  <a:lnTo>
                    <a:pt x="0" y="6645211"/>
                  </a:lnTo>
                  <a:lnTo>
                    <a:pt x="193675" y="6645211"/>
                  </a:lnTo>
                  <a:lnTo>
                    <a:pt x="193675" y="6853174"/>
                  </a:lnTo>
                  <a:lnTo>
                    <a:pt x="206375" y="6853174"/>
                  </a:lnTo>
                  <a:lnTo>
                    <a:pt x="206375" y="6645211"/>
                  </a:lnTo>
                  <a:lnTo>
                    <a:pt x="11985689" y="6645211"/>
                  </a:lnTo>
                  <a:lnTo>
                    <a:pt x="11985689" y="6853174"/>
                  </a:lnTo>
                  <a:lnTo>
                    <a:pt x="11998389" y="6853174"/>
                  </a:lnTo>
                  <a:lnTo>
                    <a:pt x="11998389" y="6645211"/>
                  </a:lnTo>
                  <a:lnTo>
                    <a:pt x="12187238" y="6645211"/>
                  </a:lnTo>
                  <a:lnTo>
                    <a:pt x="12187238" y="6632511"/>
                  </a:lnTo>
                  <a:lnTo>
                    <a:pt x="11998389" y="6632511"/>
                  </a:lnTo>
                  <a:lnTo>
                    <a:pt x="11998389" y="263525"/>
                  </a:lnTo>
                  <a:lnTo>
                    <a:pt x="12187238" y="263525"/>
                  </a:lnTo>
                  <a:lnTo>
                    <a:pt x="12187238" y="250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" y="1038225"/>
              <a:ext cx="4533900" cy="359092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1313" rIns="0" bIns="0" rtlCol="0" vert="horz">
            <a:spAutoFit/>
          </a:bodyPr>
          <a:lstStyle/>
          <a:p>
            <a:pPr marL="6518909" marR="508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ENTITY </a:t>
            </a:r>
            <a:r>
              <a:rPr dirty="0" spc="-35"/>
              <a:t>RELATIONSHIP </a:t>
            </a:r>
            <a:r>
              <a:rPr dirty="0" spc="-10"/>
              <a:t>DIAGRAM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510529" y="2864802"/>
            <a:ext cx="4526915" cy="672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14"/>
              </a:spcBef>
            </a:pPr>
            <a:r>
              <a:rPr dirty="0" sz="110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THIS</a:t>
            </a:r>
            <a:r>
              <a:rPr dirty="0" sz="1400" spc="2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DIAGRAM SHOWS</a:t>
            </a:r>
            <a:r>
              <a:rPr dirty="0" sz="1400" spc="30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THE</a:t>
            </a:r>
            <a:r>
              <a:rPr dirty="0" sz="1400" spc="-5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539F20"/>
                </a:solidFill>
                <a:latin typeface="Trebuchet MS"/>
                <a:cs typeface="Trebuchet MS"/>
              </a:rPr>
              <a:t>REALTIONSHIP</a:t>
            </a:r>
            <a:r>
              <a:rPr dirty="0" sz="1400" spc="-1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OF</a:t>
            </a:r>
            <a:r>
              <a:rPr dirty="0" sz="1400" spc="-3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539F20"/>
                </a:solidFill>
                <a:latin typeface="Trebuchet MS"/>
                <a:cs typeface="Trebuchet MS"/>
              </a:rPr>
              <a:t>THE </a:t>
            </a:r>
            <a:r>
              <a:rPr dirty="0" sz="1400" spc="-10">
                <a:solidFill>
                  <a:srgbClr val="539F20"/>
                </a:solidFill>
                <a:latin typeface="Trebuchet MS"/>
                <a:cs typeface="Trebuchet MS"/>
              </a:rPr>
              <a:t>CHATBOT</a:t>
            </a:r>
            <a:r>
              <a:rPr dirty="0" sz="1400" spc="2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WITHE</a:t>
            </a:r>
            <a:r>
              <a:rPr dirty="0" sz="1400" spc="-60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USER</a:t>
            </a:r>
            <a:r>
              <a:rPr dirty="0" sz="1400" spc="-50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AND</a:t>
            </a:r>
            <a:r>
              <a:rPr dirty="0" sz="1400" spc="-20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39F20"/>
                </a:solidFill>
                <a:latin typeface="Trebuchet MS"/>
                <a:cs typeface="Trebuchet MS"/>
              </a:rPr>
              <a:t>WEBSITE</a:t>
            </a:r>
            <a:r>
              <a:rPr dirty="0" sz="1400" spc="-5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AND</a:t>
            </a:r>
            <a:r>
              <a:rPr dirty="0" sz="1400" spc="-20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39F20"/>
                </a:solidFill>
                <a:latin typeface="Trebuchet MS"/>
                <a:cs typeface="Trebuchet MS"/>
              </a:rPr>
              <a:t>IT</a:t>
            </a:r>
            <a:r>
              <a:rPr dirty="0" sz="1400" spc="-12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ALSO</a:t>
            </a:r>
            <a:r>
              <a:rPr dirty="0" sz="1400" spc="-3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39F20"/>
                </a:solidFill>
                <a:latin typeface="Trebuchet MS"/>
                <a:cs typeface="Trebuchet MS"/>
              </a:rPr>
              <a:t>SHOWS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THE</a:t>
            </a:r>
            <a:r>
              <a:rPr dirty="0" sz="1400" spc="65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539F20"/>
                </a:solidFill>
                <a:latin typeface="Trebuchet MS"/>
                <a:cs typeface="Trebuchet MS"/>
              </a:rPr>
              <a:t>FUNCTIONALITY</a:t>
            </a:r>
            <a:r>
              <a:rPr dirty="0" sz="1400" spc="-70">
                <a:solidFill>
                  <a:srgbClr val="539F2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539F20"/>
                </a:solidFill>
                <a:latin typeface="Trebuchet MS"/>
                <a:cs typeface="Trebuchet MS"/>
              </a:rPr>
              <a:t>OF </a:t>
            </a:r>
            <a:r>
              <a:rPr dirty="0" sz="1400" spc="-10">
                <a:solidFill>
                  <a:srgbClr val="539F20"/>
                </a:solidFill>
                <a:latin typeface="Trebuchet MS"/>
                <a:cs typeface="Trebuchet MS"/>
              </a:rPr>
              <a:t>CHATBOT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3" y="4825"/>
            <a:ext cx="12187555" cy="6853555"/>
            <a:chOff x="4763" y="4825"/>
            <a:chExt cx="12187555" cy="6853555"/>
          </a:xfrm>
        </p:grpSpPr>
        <p:sp>
          <p:nvSpPr>
            <p:cNvPr id="3" name="object 3" descr=""/>
            <p:cNvSpPr/>
            <p:nvPr/>
          </p:nvSpPr>
          <p:spPr>
            <a:xfrm>
              <a:off x="4762" y="4825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8" y="250825"/>
                  </a:moveTo>
                  <a:lnTo>
                    <a:pt x="11998389" y="250825"/>
                  </a:lnTo>
                  <a:lnTo>
                    <a:pt x="11998389" y="0"/>
                  </a:lnTo>
                  <a:lnTo>
                    <a:pt x="11985689" y="0"/>
                  </a:lnTo>
                  <a:lnTo>
                    <a:pt x="11985689" y="250825"/>
                  </a:lnTo>
                  <a:lnTo>
                    <a:pt x="11985689" y="263525"/>
                  </a:lnTo>
                  <a:lnTo>
                    <a:pt x="11985689" y="6632511"/>
                  </a:lnTo>
                  <a:lnTo>
                    <a:pt x="206375" y="6632511"/>
                  </a:lnTo>
                  <a:lnTo>
                    <a:pt x="206375" y="263525"/>
                  </a:lnTo>
                  <a:lnTo>
                    <a:pt x="11985689" y="263525"/>
                  </a:lnTo>
                  <a:lnTo>
                    <a:pt x="11985689" y="250825"/>
                  </a:lnTo>
                  <a:lnTo>
                    <a:pt x="206375" y="250825"/>
                  </a:lnTo>
                  <a:lnTo>
                    <a:pt x="206375" y="0"/>
                  </a:lnTo>
                  <a:lnTo>
                    <a:pt x="193675" y="0"/>
                  </a:lnTo>
                  <a:lnTo>
                    <a:pt x="193675" y="250825"/>
                  </a:lnTo>
                  <a:lnTo>
                    <a:pt x="0" y="250825"/>
                  </a:lnTo>
                  <a:lnTo>
                    <a:pt x="0" y="263525"/>
                  </a:lnTo>
                  <a:lnTo>
                    <a:pt x="193675" y="263525"/>
                  </a:lnTo>
                  <a:lnTo>
                    <a:pt x="193675" y="6632511"/>
                  </a:lnTo>
                  <a:lnTo>
                    <a:pt x="0" y="6632511"/>
                  </a:lnTo>
                  <a:lnTo>
                    <a:pt x="0" y="6645211"/>
                  </a:lnTo>
                  <a:lnTo>
                    <a:pt x="193675" y="6645211"/>
                  </a:lnTo>
                  <a:lnTo>
                    <a:pt x="193675" y="6853174"/>
                  </a:lnTo>
                  <a:lnTo>
                    <a:pt x="206375" y="6853174"/>
                  </a:lnTo>
                  <a:lnTo>
                    <a:pt x="206375" y="6645211"/>
                  </a:lnTo>
                  <a:lnTo>
                    <a:pt x="11985689" y="6645211"/>
                  </a:lnTo>
                  <a:lnTo>
                    <a:pt x="11985689" y="6853174"/>
                  </a:lnTo>
                  <a:lnTo>
                    <a:pt x="11998389" y="6853174"/>
                  </a:lnTo>
                  <a:lnTo>
                    <a:pt x="11998389" y="6645211"/>
                  </a:lnTo>
                  <a:lnTo>
                    <a:pt x="12187238" y="6645211"/>
                  </a:lnTo>
                  <a:lnTo>
                    <a:pt x="12187238" y="6632511"/>
                  </a:lnTo>
                  <a:lnTo>
                    <a:pt x="11998389" y="6632511"/>
                  </a:lnTo>
                  <a:lnTo>
                    <a:pt x="11998389" y="263525"/>
                  </a:lnTo>
                  <a:lnTo>
                    <a:pt x="12187238" y="263525"/>
                  </a:lnTo>
                  <a:lnTo>
                    <a:pt x="12187238" y="250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950" y="1362075"/>
              <a:ext cx="4938776" cy="41291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952875" y="1142999"/>
              <a:ext cx="5381625" cy="4572000"/>
            </a:xfrm>
            <a:custGeom>
              <a:avLst/>
              <a:gdLst/>
              <a:ahLst/>
              <a:cxnLst/>
              <a:rect l="l" t="t" r="r" b="b"/>
              <a:pathLst>
                <a:path w="5381625" h="4572000">
                  <a:moveTo>
                    <a:pt x="5198745" y="182880"/>
                  </a:moveTo>
                  <a:lnTo>
                    <a:pt x="5153025" y="182880"/>
                  </a:lnTo>
                  <a:lnTo>
                    <a:pt x="5153025" y="228600"/>
                  </a:lnTo>
                  <a:lnTo>
                    <a:pt x="5153025" y="4343400"/>
                  </a:lnTo>
                  <a:lnTo>
                    <a:pt x="228600" y="4343400"/>
                  </a:lnTo>
                  <a:lnTo>
                    <a:pt x="228600" y="228600"/>
                  </a:lnTo>
                  <a:lnTo>
                    <a:pt x="5153025" y="228600"/>
                  </a:lnTo>
                  <a:lnTo>
                    <a:pt x="5153025" y="182880"/>
                  </a:ln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4343400"/>
                  </a:lnTo>
                  <a:lnTo>
                    <a:pt x="182880" y="4389120"/>
                  </a:lnTo>
                  <a:lnTo>
                    <a:pt x="5198745" y="4389120"/>
                  </a:lnTo>
                  <a:lnTo>
                    <a:pt x="5198745" y="4343412"/>
                  </a:lnTo>
                  <a:lnTo>
                    <a:pt x="5198745" y="228600"/>
                  </a:lnTo>
                  <a:lnTo>
                    <a:pt x="5198745" y="182880"/>
                  </a:lnTo>
                  <a:close/>
                </a:path>
                <a:path w="5381625" h="4572000">
                  <a:moveTo>
                    <a:pt x="5381625" y="0"/>
                  </a:moveTo>
                  <a:lnTo>
                    <a:pt x="5244465" y="0"/>
                  </a:lnTo>
                  <a:lnTo>
                    <a:pt x="5244465" y="137160"/>
                  </a:lnTo>
                  <a:lnTo>
                    <a:pt x="5244465" y="4434840"/>
                  </a:lnTo>
                  <a:lnTo>
                    <a:pt x="137160" y="4434840"/>
                  </a:lnTo>
                  <a:lnTo>
                    <a:pt x="137160" y="137160"/>
                  </a:lnTo>
                  <a:lnTo>
                    <a:pt x="5244465" y="137160"/>
                  </a:lnTo>
                  <a:lnTo>
                    <a:pt x="5244465" y="0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0" y="4434840"/>
                  </a:lnTo>
                  <a:lnTo>
                    <a:pt x="0" y="4572000"/>
                  </a:lnTo>
                  <a:lnTo>
                    <a:pt x="5381625" y="4572000"/>
                  </a:lnTo>
                  <a:lnTo>
                    <a:pt x="5381625" y="4434840"/>
                  </a:lnTo>
                  <a:lnTo>
                    <a:pt x="5381625" y="137160"/>
                  </a:lnTo>
                  <a:lnTo>
                    <a:pt x="53816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23607" y="2862199"/>
            <a:ext cx="1873885" cy="111887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</a:pPr>
            <a:r>
              <a:rPr dirty="0" sz="3600" spc="-10">
                <a:solidFill>
                  <a:srgbClr val="539F20"/>
                </a:solidFill>
                <a:latin typeface="Trebuchet MS"/>
                <a:cs typeface="Trebuchet MS"/>
              </a:rPr>
              <a:t>LOGICAL DIAGRAM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3" y="4825"/>
            <a:ext cx="12187555" cy="6853555"/>
            <a:chOff x="4763" y="4825"/>
            <a:chExt cx="12187555" cy="6853555"/>
          </a:xfrm>
        </p:grpSpPr>
        <p:sp>
          <p:nvSpPr>
            <p:cNvPr id="3" name="object 3" descr=""/>
            <p:cNvSpPr/>
            <p:nvPr/>
          </p:nvSpPr>
          <p:spPr>
            <a:xfrm>
              <a:off x="4762" y="4825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8" y="250825"/>
                  </a:moveTo>
                  <a:lnTo>
                    <a:pt x="11998389" y="250825"/>
                  </a:lnTo>
                  <a:lnTo>
                    <a:pt x="11998389" y="0"/>
                  </a:lnTo>
                  <a:lnTo>
                    <a:pt x="11985689" y="0"/>
                  </a:lnTo>
                  <a:lnTo>
                    <a:pt x="11985689" y="250825"/>
                  </a:lnTo>
                  <a:lnTo>
                    <a:pt x="11985689" y="263525"/>
                  </a:lnTo>
                  <a:lnTo>
                    <a:pt x="11985689" y="6632511"/>
                  </a:lnTo>
                  <a:lnTo>
                    <a:pt x="206375" y="6632511"/>
                  </a:lnTo>
                  <a:lnTo>
                    <a:pt x="206375" y="263525"/>
                  </a:lnTo>
                  <a:lnTo>
                    <a:pt x="11985689" y="263525"/>
                  </a:lnTo>
                  <a:lnTo>
                    <a:pt x="11985689" y="250825"/>
                  </a:lnTo>
                  <a:lnTo>
                    <a:pt x="206375" y="250825"/>
                  </a:lnTo>
                  <a:lnTo>
                    <a:pt x="206375" y="0"/>
                  </a:lnTo>
                  <a:lnTo>
                    <a:pt x="193675" y="0"/>
                  </a:lnTo>
                  <a:lnTo>
                    <a:pt x="193675" y="250825"/>
                  </a:lnTo>
                  <a:lnTo>
                    <a:pt x="0" y="250825"/>
                  </a:lnTo>
                  <a:lnTo>
                    <a:pt x="0" y="263525"/>
                  </a:lnTo>
                  <a:lnTo>
                    <a:pt x="193675" y="263525"/>
                  </a:lnTo>
                  <a:lnTo>
                    <a:pt x="193675" y="6632511"/>
                  </a:lnTo>
                  <a:lnTo>
                    <a:pt x="0" y="6632511"/>
                  </a:lnTo>
                  <a:lnTo>
                    <a:pt x="0" y="6645211"/>
                  </a:lnTo>
                  <a:lnTo>
                    <a:pt x="193675" y="6645211"/>
                  </a:lnTo>
                  <a:lnTo>
                    <a:pt x="193675" y="6853174"/>
                  </a:lnTo>
                  <a:lnTo>
                    <a:pt x="206375" y="6853174"/>
                  </a:lnTo>
                  <a:lnTo>
                    <a:pt x="206375" y="6645211"/>
                  </a:lnTo>
                  <a:lnTo>
                    <a:pt x="11985689" y="6645211"/>
                  </a:lnTo>
                  <a:lnTo>
                    <a:pt x="11985689" y="6853174"/>
                  </a:lnTo>
                  <a:lnTo>
                    <a:pt x="11998389" y="6853174"/>
                  </a:lnTo>
                  <a:lnTo>
                    <a:pt x="11998389" y="6645211"/>
                  </a:lnTo>
                  <a:lnTo>
                    <a:pt x="12187238" y="6645211"/>
                  </a:lnTo>
                  <a:lnTo>
                    <a:pt x="12187238" y="6632511"/>
                  </a:lnTo>
                  <a:lnTo>
                    <a:pt x="11998389" y="6632511"/>
                  </a:lnTo>
                  <a:lnTo>
                    <a:pt x="11998389" y="263525"/>
                  </a:lnTo>
                  <a:lnTo>
                    <a:pt x="12187238" y="263525"/>
                  </a:lnTo>
                  <a:lnTo>
                    <a:pt x="12187238" y="250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9449" y="609599"/>
              <a:ext cx="6629400" cy="470535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923607" y="2862199"/>
            <a:ext cx="2202815" cy="111887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</a:pPr>
            <a:r>
              <a:rPr dirty="0" sz="3600" spc="-20">
                <a:solidFill>
                  <a:srgbClr val="539F20"/>
                </a:solidFill>
                <a:latin typeface="Trebuchet MS"/>
                <a:cs typeface="Trebuchet MS"/>
              </a:rPr>
              <a:t>USER </a:t>
            </a:r>
            <a:r>
              <a:rPr dirty="0" sz="3600" spc="-50">
                <a:solidFill>
                  <a:srgbClr val="539F20"/>
                </a:solidFill>
                <a:latin typeface="Trebuchet MS"/>
                <a:cs typeface="Trebuchet MS"/>
              </a:rPr>
              <a:t>INTERFACE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607" y="1357630"/>
            <a:ext cx="3161665" cy="1118870"/>
          </a:xfrm>
          <a:prstGeom prst="rect"/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  <a:tabLst>
                <a:tab pos="2112645" algn="l"/>
              </a:tabLst>
            </a:pPr>
            <a:r>
              <a:rPr dirty="0" spc="-10"/>
              <a:t>PROJECT</a:t>
            </a:r>
            <a:r>
              <a:rPr dirty="0"/>
              <a:t>	</a:t>
            </a:r>
            <a:r>
              <a:rPr dirty="0" spc="-20"/>
              <a:t>SCHE DULE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9450" y="1371600"/>
            <a:ext cx="60960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91175" y="0"/>
            <a:ext cx="781050" cy="12954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3705" rIns="0" bIns="0" rtlCol="0" vert="horz">
            <a:spAutoFit/>
          </a:bodyPr>
          <a:lstStyle/>
          <a:p>
            <a:pPr algn="ctr" marL="13970">
              <a:lnSpc>
                <a:spcPct val="100000"/>
              </a:lnSpc>
              <a:spcBef>
                <a:spcPts val="3415"/>
              </a:spcBef>
            </a:pPr>
            <a:r>
              <a:rPr dirty="0" sz="3200" spc="-50" b="1">
                <a:solidFill>
                  <a:srgbClr val="EBEBEB"/>
                </a:solidFill>
                <a:latin typeface="Trebuchet MS"/>
                <a:cs typeface="Trebuchet MS"/>
              </a:rPr>
              <a:t>4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67526" y="-218503"/>
            <a:ext cx="4292600" cy="1670050"/>
          </a:xfrm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6459"/>
              </a:lnSpc>
              <a:spcBef>
                <a:spcPts val="229"/>
              </a:spcBef>
            </a:pPr>
            <a:r>
              <a:rPr dirty="0" sz="5400" spc="-475" b="1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dirty="0" sz="5400" spc="95" b="1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5400" spc="165" b="1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5400" spc="130" b="1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dirty="0" sz="5400" spc="-2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5400" spc="-10" b="1">
                <a:solidFill>
                  <a:srgbClr val="000000"/>
                </a:solidFill>
                <a:latin typeface="Trebuchet MS"/>
                <a:cs typeface="Trebuchet MS"/>
              </a:rPr>
              <a:t>Introductions</a:t>
            </a:r>
            <a:endParaRPr sz="54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459220" y="1741106"/>
            <a:ext cx="4133850" cy="1866264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806450">
              <a:lnSpc>
                <a:spcPts val="3080"/>
              </a:lnSpc>
              <a:spcBef>
                <a:spcPts val="260"/>
              </a:spcBef>
            </a:pPr>
            <a:r>
              <a:rPr dirty="0" sz="2600">
                <a:latin typeface="Trebuchet MS"/>
                <a:cs typeface="Trebuchet MS"/>
              </a:rPr>
              <a:t>NAME:</a:t>
            </a:r>
            <a:r>
              <a:rPr dirty="0" sz="2600" spc="-30">
                <a:latin typeface="Trebuchet MS"/>
                <a:cs typeface="Trebuchet MS"/>
              </a:rPr>
              <a:t> </a:t>
            </a:r>
            <a:r>
              <a:rPr dirty="0" sz="2600" spc="-60">
                <a:latin typeface="Trebuchet MS"/>
                <a:cs typeface="Trebuchet MS"/>
              </a:rPr>
              <a:t>DANIYAL</a:t>
            </a:r>
            <a:r>
              <a:rPr dirty="0" sz="2600" spc="-245">
                <a:latin typeface="Trebuchet MS"/>
                <a:cs typeface="Trebuchet MS"/>
              </a:rPr>
              <a:t> </a:t>
            </a:r>
            <a:r>
              <a:rPr dirty="0" sz="2600" spc="-20">
                <a:latin typeface="Trebuchet MS"/>
                <a:cs typeface="Trebuchet MS"/>
              </a:rPr>
              <a:t>AMJAD </a:t>
            </a:r>
            <a:r>
              <a:rPr dirty="0" sz="2600" spc="-10">
                <a:latin typeface="Trebuchet MS"/>
                <a:cs typeface="Trebuchet MS"/>
              </a:rPr>
              <a:t>ID:BC200403791</a:t>
            </a:r>
            <a:endParaRPr sz="2600">
              <a:latin typeface="Trebuchet MS"/>
              <a:cs typeface="Trebuchet MS"/>
            </a:endParaRPr>
          </a:p>
          <a:p>
            <a:pPr marL="12700" marR="5080">
              <a:lnSpc>
                <a:spcPts val="4130"/>
              </a:lnSpc>
              <a:spcBef>
                <a:spcPts val="10"/>
              </a:spcBef>
            </a:pPr>
            <a:r>
              <a:rPr dirty="0" sz="2600">
                <a:latin typeface="Trebuchet MS"/>
                <a:cs typeface="Trebuchet MS"/>
              </a:rPr>
              <a:t>NAME:MALIK</a:t>
            </a:r>
            <a:r>
              <a:rPr dirty="0" sz="2600" spc="-185">
                <a:latin typeface="Trebuchet MS"/>
                <a:cs typeface="Trebuchet MS"/>
              </a:rPr>
              <a:t> </a:t>
            </a:r>
            <a:r>
              <a:rPr dirty="0" sz="2600" spc="-25">
                <a:latin typeface="Trebuchet MS"/>
                <a:cs typeface="Trebuchet MS"/>
              </a:rPr>
              <a:t>SIBTAIN</a:t>
            </a:r>
            <a:r>
              <a:rPr dirty="0" sz="2600" spc="-135">
                <a:latin typeface="Trebuchet MS"/>
                <a:cs typeface="Trebuchet MS"/>
              </a:rPr>
              <a:t> </a:t>
            </a:r>
            <a:r>
              <a:rPr dirty="0" sz="2600" spc="-10">
                <a:latin typeface="Trebuchet MS"/>
                <a:cs typeface="Trebuchet MS"/>
              </a:rPr>
              <a:t>NAEEM </a:t>
            </a:r>
            <a:r>
              <a:rPr dirty="0" sz="2600">
                <a:latin typeface="Trebuchet MS"/>
                <a:cs typeface="Trebuchet MS"/>
              </a:rPr>
              <a:t>ID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 spc="-10">
                <a:latin typeface="Trebuchet MS"/>
                <a:cs typeface="Trebuchet MS"/>
              </a:rPr>
              <a:t>:BC200407809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591174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762" y="4825"/>
            <a:ext cx="12187555" cy="6853555"/>
          </a:xfrm>
          <a:custGeom>
            <a:avLst/>
            <a:gdLst/>
            <a:ahLst/>
            <a:cxnLst/>
            <a:rect l="l" t="t" r="r" b="b"/>
            <a:pathLst>
              <a:path w="12187555" h="6853555">
                <a:moveTo>
                  <a:pt x="12187238" y="6622986"/>
                </a:moveTo>
                <a:lnTo>
                  <a:pt x="11960289" y="6622986"/>
                </a:lnTo>
                <a:lnTo>
                  <a:pt x="11960289" y="0"/>
                </a:lnTo>
                <a:lnTo>
                  <a:pt x="11947589" y="0"/>
                </a:lnTo>
                <a:lnTo>
                  <a:pt x="11947589" y="6622986"/>
                </a:lnTo>
                <a:lnTo>
                  <a:pt x="0" y="6622986"/>
                </a:lnTo>
                <a:lnTo>
                  <a:pt x="0" y="6635686"/>
                </a:lnTo>
                <a:lnTo>
                  <a:pt x="11947589" y="6635686"/>
                </a:lnTo>
                <a:lnTo>
                  <a:pt x="11947589" y="6853174"/>
                </a:lnTo>
                <a:lnTo>
                  <a:pt x="11960289" y="6853174"/>
                </a:lnTo>
                <a:lnTo>
                  <a:pt x="11960289" y="6635686"/>
                </a:lnTo>
                <a:lnTo>
                  <a:pt x="12187238" y="6635686"/>
                </a:lnTo>
                <a:lnTo>
                  <a:pt x="12187238" y="66229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09720" y="2898076"/>
            <a:ext cx="3717290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b="1">
                <a:solidFill>
                  <a:srgbClr val="000000"/>
                </a:solidFill>
                <a:latin typeface="Trebuchet MS"/>
                <a:cs typeface="Trebuchet MS"/>
              </a:rPr>
              <a:t>Thank</a:t>
            </a:r>
            <a:r>
              <a:rPr dirty="0" sz="6000" spc="-180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6000" spc="-490" b="1">
                <a:solidFill>
                  <a:srgbClr val="000000"/>
                </a:solidFill>
                <a:latin typeface="Trebuchet MS"/>
                <a:cs typeface="Trebuchet MS"/>
              </a:rPr>
              <a:t>Y</a:t>
            </a:r>
            <a:r>
              <a:rPr dirty="0" sz="6000" spc="15" b="1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dirty="0" sz="6000" spc="45" b="1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endParaRPr sz="6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762" y="4825"/>
            <a:ext cx="12187555" cy="6853555"/>
          </a:xfrm>
          <a:custGeom>
            <a:avLst/>
            <a:gdLst/>
            <a:ahLst/>
            <a:cxnLst/>
            <a:rect l="l" t="t" r="r" b="b"/>
            <a:pathLst>
              <a:path w="12187555" h="6853555">
                <a:moveTo>
                  <a:pt x="12187238" y="250825"/>
                </a:moveTo>
                <a:lnTo>
                  <a:pt x="11998389" y="250825"/>
                </a:lnTo>
                <a:lnTo>
                  <a:pt x="11998389" y="0"/>
                </a:lnTo>
                <a:lnTo>
                  <a:pt x="11985689" y="0"/>
                </a:lnTo>
                <a:lnTo>
                  <a:pt x="11985689" y="250825"/>
                </a:lnTo>
                <a:lnTo>
                  <a:pt x="0" y="250825"/>
                </a:lnTo>
                <a:lnTo>
                  <a:pt x="0" y="263525"/>
                </a:lnTo>
                <a:lnTo>
                  <a:pt x="11985689" y="263525"/>
                </a:lnTo>
                <a:lnTo>
                  <a:pt x="11985689" y="6853174"/>
                </a:lnTo>
                <a:lnTo>
                  <a:pt x="11998389" y="6853174"/>
                </a:lnTo>
                <a:lnTo>
                  <a:pt x="11998389" y="263525"/>
                </a:lnTo>
                <a:lnTo>
                  <a:pt x="12187238" y="263525"/>
                </a:lnTo>
                <a:lnTo>
                  <a:pt x="12187238" y="250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36128" rIns="0" bIns="0" rtlCol="0" vert="horz">
            <a:spAutoFit/>
          </a:bodyPr>
          <a:lstStyle/>
          <a:p>
            <a:pPr marL="22225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</a:rPr>
              <a:t>KEY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POINTS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90600" y="2581275"/>
            <a:ext cx="466725" cy="4667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85725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675"/>
              </a:spcBef>
            </a:pPr>
            <a:r>
              <a:rPr dirty="0" sz="1800" spc="-25" b="1">
                <a:solidFill>
                  <a:srgbClr val="EBEBEB"/>
                </a:solidFill>
                <a:latin typeface="Trebuchet MS"/>
                <a:cs typeface="Trebuchet MS"/>
              </a:rPr>
              <a:t>01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802510" y="2655887"/>
            <a:ext cx="24930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Introduction</a:t>
            </a:r>
            <a:r>
              <a:rPr dirty="0" sz="1800" spc="-4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 project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90600" y="3724275"/>
            <a:ext cx="466725" cy="4667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93345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735"/>
              </a:spcBef>
            </a:pPr>
            <a:r>
              <a:rPr dirty="0" sz="1800" spc="-25" b="1">
                <a:solidFill>
                  <a:srgbClr val="EBEBEB"/>
                </a:solidFill>
                <a:latin typeface="Trebuchet MS"/>
                <a:cs typeface="Trebuchet MS"/>
              </a:rPr>
              <a:t>02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02510" y="3810952"/>
            <a:ext cx="22256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 b="1">
                <a:solidFill>
                  <a:srgbClr val="404040"/>
                </a:solidFill>
                <a:latin typeface="Trebuchet MS"/>
                <a:cs typeface="Trebuchet MS"/>
              </a:rPr>
              <a:t>Tools</a:t>
            </a:r>
            <a:r>
              <a:rPr dirty="0" sz="1800" spc="-7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dirty="0" sz="1800" spc="-2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dirty="0" sz="1800" spc="-4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project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90600" y="4886325"/>
            <a:ext cx="466725" cy="4762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85090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670"/>
              </a:spcBef>
            </a:pPr>
            <a:r>
              <a:rPr dirty="0" sz="1800" spc="-25" b="1">
                <a:solidFill>
                  <a:srgbClr val="EBEBEB"/>
                </a:solidFill>
                <a:latin typeface="Trebuchet MS"/>
                <a:cs typeface="Trebuchet MS"/>
              </a:rPr>
              <a:t>03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02510" y="4966398"/>
            <a:ext cx="31038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Diagram</a:t>
            </a:r>
            <a:r>
              <a:rPr dirty="0" sz="1800" spc="-4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dirty="0" sz="1800" spc="-5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these</a:t>
            </a:r>
            <a:r>
              <a:rPr dirty="0" sz="1800" spc="-5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project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05550" y="2581275"/>
            <a:ext cx="466725" cy="4667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8826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95"/>
              </a:spcBef>
            </a:pPr>
            <a:r>
              <a:rPr dirty="0" sz="1800" spc="-25" b="1">
                <a:solidFill>
                  <a:srgbClr val="EBEBEB"/>
                </a:solidFill>
                <a:latin typeface="Trebuchet MS"/>
                <a:cs typeface="Trebuchet MS"/>
              </a:rPr>
              <a:t>04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131684" y="2644203"/>
            <a:ext cx="18605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Project</a:t>
            </a:r>
            <a:r>
              <a:rPr dirty="0" sz="1800" spc="-4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interface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305550" y="3724275"/>
            <a:ext cx="466725" cy="4667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9334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735"/>
              </a:spcBef>
            </a:pPr>
            <a:r>
              <a:rPr dirty="0" sz="1800" spc="-25" b="1">
                <a:solidFill>
                  <a:srgbClr val="EBEBEB"/>
                </a:solidFill>
                <a:latin typeface="Trebuchet MS"/>
                <a:cs typeface="Trebuchet MS"/>
              </a:rPr>
              <a:t>05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131684" y="3799522"/>
            <a:ext cx="18237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Project</a:t>
            </a:r>
            <a:r>
              <a:rPr dirty="0" sz="1800" spc="-5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schedual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429250" y="0"/>
            <a:ext cx="1333500" cy="1047750"/>
          </a:xfrm>
          <a:custGeom>
            <a:avLst/>
            <a:gdLst/>
            <a:ahLst/>
            <a:cxnLst/>
            <a:rect l="l" t="t" r="r" b="b"/>
            <a:pathLst>
              <a:path w="1333500" h="1047750">
                <a:moveTo>
                  <a:pt x="1333500" y="0"/>
                </a:moveTo>
                <a:lnTo>
                  <a:pt x="0" y="0"/>
                </a:lnTo>
                <a:lnTo>
                  <a:pt x="0" y="829437"/>
                </a:lnTo>
                <a:lnTo>
                  <a:pt x="5760" y="879479"/>
                </a:lnTo>
                <a:lnTo>
                  <a:pt x="22169" y="925424"/>
                </a:lnTo>
                <a:lnTo>
                  <a:pt x="47916" y="965960"/>
                </a:lnTo>
                <a:lnTo>
                  <a:pt x="81688" y="999773"/>
                </a:lnTo>
                <a:lnTo>
                  <a:pt x="122177" y="1025552"/>
                </a:lnTo>
                <a:lnTo>
                  <a:pt x="168070" y="1041981"/>
                </a:lnTo>
                <a:lnTo>
                  <a:pt x="218059" y="1047750"/>
                </a:lnTo>
                <a:lnTo>
                  <a:pt x="1115441" y="1047750"/>
                </a:lnTo>
                <a:lnTo>
                  <a:pt x="1165429" y="1041981"/>
                </a:lnTo>
                <a:lnTo>
                  <a:pt x="1211322" y="1025552"/>
                </a:lnTo>
                <a:lnTo>
                  <a:pt x="1251811" y="999773"/>
                </a:lnTo>
                <a:lnTo>
                  <a:pt x="1285583" y="965960"/>
                </a:lnTo>
                <a:lnTo>
                  <a:pt x="1311330" y="925424"/>
                </a:lnTo>
                <a:lnTo>
                  <a:pt x="1327739" y="879479"/>
                </a:lnTo>
                <a:lnTo>
                  <a:pt x="1333500" y="829437"/>
                </a:lnTo>
                <a:lnTo>
                  <a:pt x="1333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862320" y="226694"/>
            <a:ext cx="502284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 spc="-25" b="1">
                <a:solidFill>
                  <a:srgbClr val="EBEBEB"/>
                </a:solidFill>
                <a:latin typeface="Trebuchet MS"/>
                <a:cs typeface="Trebuchet MS"/>
              </a:rPr>
              <a:t>01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65195" y="2992437"/>
            <a:ext cx="6290310" cy="167005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902335" marR="5080" indent="-890269">
              <a:lnSpc>
                <a:spcPts val="6459"/>
              </a:lnSpc>
              <a:spcBef>
                <a:spcPts val="229"/>
              </a:spcBef>
            </a:pPr>
            <a:r>
              <a:rPr dirty="0" sz="5400">
                <a:latin typeface="Trebuchet MS"/>
                <a:cs typeface="Trebuchet MS"/>
              </a:rPr>
              <a:t>NLP</a:t>
            </a:r>
            <a:r>
              <a:rPr dirty="0" sz="5400" spc="-245">
                <a:latin typeface="Trebuchet MS"/>
                <a:cs typeface="Trebuchet MS"/>
              </a:rPr>
              <a:t> </a:t>
            </a:r>
            <a:r>
              <a:rPr dirty="0" sz="5400" spc="30">
                <a:latin typeface="Trebuchet MS"/>
                <a:cs typeface="Trebuchet MS"/>
              </a:rPr>
              <a:t>CH</a:t>
            </a:r>
            <a:r>
              <a:rPr dirty="0" sz="5400" spc="-480">
                <a:latin typeface="Trebuchet MS"/>
                <a:cs typeface="Trebuchet MS"/>
              </a:rPr>
              <a:t>A</a:t>
            </a:r>
            <a:r>
              <a:rPr dirty="0" sz="5400" spc="30">
                <a:latin typeface="Trebuchet MS"/>
                <a:cs typeface="Trebuchet MS"/>
              </a:rPr>
              <a:t>T</a:t>
            </a:r>
            <a:r>
              <a:rPr dirty="0" sz="5400" spc="-20">
                <a:latin typeface="Trebuchet MS"/>
                <a:cs typeface="Trebuchet MS"/>
              </a:rPr>
              <a:t>B</a:t>
            </a:r>
            <a:r>
              <a:rPr dirty="0" sz="5400" spc="55">
                <a:latin typeface="Trebuchet MS"/>
                <a:cs typeface="Trebuchet MS"/>
              </a:rPr>
              <a:t>O</a:t>
            </a:r>
            <a:r>
              <a:rPr dirty="0" sz="5400" spc="30">
                <a:latin typeface="Trebuchet MS"/>
                <a:cs typeface="Trebuchet MS"/>
              </a:rPr>
              <a:t>T</a:t>
            </a:r>
            <a:r>
              <a:rPr dirty="0" sz="5400" spc="-215">
                <a:latin typeface="Trebuchet MS"/>
                <a:cs typeface="Trebuchet MS"/>
              </a:rPr>
              <a:t> </a:t>
            </a:r>
            <a:r>
              <a:rPr dirty="0" sz="5400" spc="-10">
                <a:latin typeface="Trebuchet MS"/>
                <a:cs typeface="Trebuchet MS"/>
              </a:rPr>
              <a:t>USING DIALOUGFLOW</a:t>
            </a:r>
            <a:endParaRPr sz="5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386329" y="4907343"/>
            <a:ext cx="7446009" cy="817244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2717165" marR="5080" indent="-2705100">
              <a:lnSpc>
                <a:spcPts val="3080"/>
              </a:lnSpc>
              <a:spcBef>
                <a:spcPts val="260"/>
              </a:spcBef>
            </a:pPr>
            <a:r>
              <a:rPr dirty="0" sz="2600">
                <a:latin typeface="Trebuchet MS"/>
                <a:cs typeface="Trebuchet MS"/>
              </a:rPr>
              <a:t>This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>
                <a:latin typeface="Trebuchet MS"/>
                <a:cs typeface="Trebuchet MS"/>
              </a:rPr>
              <a:t>project</a:t>
            </a:r>
            <a:r>
              <a:rPr dirty="0" sz="2600" spc="-45">
                <a:latin typeface="Trebuchet MS"/>
                <a:cs typeface="Trebuchet MS"/>
              </a:rPr>
              <a:t> </a:t>
            </a:r>
            <a:r>
              <a:rPr dirty="0" sz="2600">
                <a:latin typeface="Trebuchet MS"/>
                <a:cs typeface="Trebuchet MS"/>
              </a:rPr>
              <a:t>is</a:t>
            </a:r>
            <a:r>
              <a:rPr dirty="0" sz="2600" spc="-60">
                <a:latin typeface="Trebuchet MS"/>
                <a:cs typeface="Trebuchet MS"/>
              </a:rPr>
              <a:t> </a:t>
            </a:r>
            <a:r>
              <a:rPr dirty="0" sz="2600">
                <a:latin typeface="Trebuchet MS"/>
                <a:cs typeface="Trebuchet MS"/>
              </a:rPr>
              <a:t>based</a:t>
            </a:r>
            <a:r>
              <a:rPr dirty="0" sz="2600" spc="-95">
                <a:latin typeface="Trebuchet MS"/>
                <a:cs typeface="Trebuchet MS"/>
              </a:rPr>
              <a:t> </a:t>
            </a:r>
            <a:r>
              <a:rPr dirty="0" sz="2600">
                <a:latin typeface="Trebuchet MS"/>
                <a:cs typeface="Trebuchet MS"/>
              </a:rPr>
              <a:t>on</a:t>
            </a:r>
            <a:r>
              <a:rPr dirty="0" sz="2600" spc="10">
                <a:latin typeface="Trebuchet MS"/>
                <a:cs typeface="Trebuchet MS"/>
              </a:rPr>
              <a:t> </a:t>
            </a:r>
            <a:r>
              <a:rPr dirty="0" sz="2600">
                <a:latin typeface="Trebuchet MS"/>
                <a:cs typeface="Trebuchet MS"/>
              </a:rPr>
              <a:t>a</a:t>
            </a:r>
            <a:r>
              <a:rPr dirty="0" sz="2600" spc="-75">
                <a:latin typeface="Trebuchet MS"/>
                <a:cs typeface="Trebuchet MS"/>
              </a:rPr>
              <a:t> </a:t>
            </a:r>
            <a:r>
              <a:rPr dirty="0" sz="2600">
                <a:latin typeface="Trebuchet MS"/>
                <a:cs typeface="Trebuchet MS"/>
              </a:rPr>
              <a:t>chatbot</a:t>
            </a:r>
            <a:r>
              <a:rPr dirty="0" sz="2600" spc="-45">
                <a:latin typeface="Trebuchet MS"/>
                <a:cs typeface="Trebuchet MS"/>
              </a:rPr>
              <a:t> </a:t>
            </a:r>
            <a:r>
              <a:rPr dirty="0" sz="2600">
                <a:latin typeface="Trebuchet MS"/>
                <a:cs typeface="Trebuchet MS"/>
              </a:rPr>
              <a:t>use</a:t>
            </a:r>
            <a:r>
              <a:rPr dirty="0" sz="2600" spc="20">
                <a:latin typeface="Trebuchet MS"/>
                <a:cs typeface="Trebuchet MS"/>
              </a:rPr>
              <a:t> </a:t>
            </a:r>
            <a:r>
              <a:rPr dirty="0" sz="2600">
                <a:latin typeface="Trebuchet MS"/>
                <a:cs typeface="Trebuchet MS"/>
              </a:rPr>
              <a:t>for</a:t>
            </a:r>
            <a:r>
              <a:rPr dirty="0" sz="2600" spc="-25">
                <a:latin typeface="Trebuchet MS"/>
                <a:cs typeface="Trebuchet MS"/>
              </a:rPr>
              <a:t> </a:t>
            </a:r>
            <a:r>
              <a:rPr dirty="0" sz="2600">
                <a:latin typeface="Trebuchet MS"/>
                <a:cs typeface="Trebuchet MS"/>
              </a:rPr>
              <a:t>a</a:t>
            </a:r>
            <a:r>
              <a:rPr dirty="0" sz="2600" spc="-10">
                <a:latin typeface="Trebuchet MS"/>
                <a:cs typeface="Trebuchet MS"/>
              </a:rPr>
              <a:t> Grand </a:t>
            </a:r>
            <a:r>
              <a:rPr dirty="0" sz="2600">
                <a:latin typeface="Trebuchet MS"/>
                <a:cs typeface="Trebuchet MS"/>
              </a:rPr>
              <a:t>crystal</a:t>
            </a:r>
            <a:r>
              <a:rPr dirty="0" sz="2600" spc="-85">
                <a:latin typeface="Trebuchet MS"/>
                <a:cs typeface="Trebuchet MS"/>
              </a:rPr>
              <a:t> </a:t>
            </a:r>
            <a:r>
              <a:rPr dirty="0" sz="2600" spc="-10">
                <a:latin typeface="Trebuchet MS"/>
                <a:cs typeface="Trebuchet MS"/>
              </a:rPr>
              <a:t>Resort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C3B4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443847" y="0"/>
            <a:ext cx="4752975" cy="6863080"/>
            <a:chOff x="7443847" y="0"/>
            <a:chExt cx="4752975" cy="6863080"/>
          </a:xfrm>
        </p:grpSpPr>
        <p:sp>
          <p:nvSpPr>
            <p:cNvPr id="4" name="object 4" descr=""/>
            <p:cNvSpPr/>
            <p:nvPr/>
          </p:nvSpPr>
          <p:spPr>
            <a:xfrm>
              <a:off x="7448609" y="4825"/>
              <a:ext cx="4743450" cy="6853555"/>
            </a:xfrm>
            <a:custGeom>
              <a:avLst/>
              <a:gdLst/>
              <a:ahLst/>
              <a:cxnLst/>
              <a:rect l="l" t="t" r="r" b="b"/>
              <a:pathLst>
                <a:path w="4743450" h="6853555">
                  <a:moveTo>
                    <a:pt x="1928816" y="0"/>
                  </a:moveTo>
                  <a:lnTo>
                    <a:pt x="3147169" y="6853174"/>
                  </a:lnTo>
                </a:path>
                <a:path w="4743450" h="6853555">
                  <a:moveTo>
                    <a:pt x="4743390" y="3690070"/>
                  </a:moveTo>
                  <a:lnTo>
                    <a:pt x="0" y="685317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900" y="0"/>
                  </a:moveTo>
                  <a:lnTo>
                    <a:pt x="2044400" y="0"/>
                  </a:lnTo>
                  <a:lnTo>
                    <a:pt x="0" y="6858000"/>
                  </a:lnTo>
                  <a:lnTo>
                    <a:pt x="3009900" y="6858000"/>
                  </a:lnTo>
                  <a:lnTo>
                    <a:pt x="3009900" y="0"/>
                  </a:lnTo>
                  <a:close/>
                </a:path>
              </a:pathLst>
            </a:custGeom>
            <a:solidFill>
              <a:srgbClr val="90C225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8000"/>
                  </a:lnTo>
                  <a:lnTo>
                    <a:pt x="2589120" y="6858000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539F20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1" y="6858000"/>
                  </a:lnTo>
                  <a:lnTo>
                    <a:pt x="2854069" y="6858000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400" y="0"/>
                  </a:moveTo>
                  <a:lnTo>
                    <a:pt x="1022453" y="0"/>
                  </a:lnTo>
                  <a:lnTo>
                    <a:pt x="0" y="6858000"/>
                  </a:lnTo>
                  <a:lnTo>
                    <a:pt x="1295400" y="6858000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8" y="6858000"/>
                  </a:lnTo>
                  <a:lnTo>
                    <a:pt x="1255752" y="6857999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90C225">
                <a:alpha val="6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763" y="293750"/>
            <a:ext cx="12187555" cy="12700"/>
          </a:xfrm>
          <a:custGeom>
            <a:avLst/>
            <a:gdLst/>
            <a:ahLst/>
            <a:cxnLst/>
            <a:rect l="l" t="t" r="r" b="b"/>
            <a:pathLst>
              <a:path w="12187555" h="12700">
                <a:moveTo>
                  <a:pt x="12187236" y="0"/>
                </a:moveTo>
                <a:lnTo>
                  <a:pt x="0" y="0"/>
                </a:lnTo>
                <a:lnTo>
                  <a:pt x="0" y="12700"/>
                </a:lnTo>
                <a:lnTo>
                  <a:pt x="12187236" y="12700"/>
                </a:lnTo>
                <a:lnTo>
                  <a:pt x="121872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619750" y="634111"/>
            <a:ext cx="192151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">
                <a:solidFill>
                  <a:srgbClr val="90C225"/>
                </a:solidFill>
              </a:rPr>
              <a:t>CHATBOT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5292344" y="2186876"/>
            <a:ext cx="3778885" cy="11017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14"/>
              </a:spcBef>
            </a:pPr>
            <a:r>
              <a:rPr dirty="0" sz="110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chatbot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can help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easier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handle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dirty="0" sz="1400" spc="43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orders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reservations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bookings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grand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crystal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resort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can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dirty="0" sz="14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24/7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the hotel</a:t>
            </a:r>
            <a:r>
              <a:rPr dirty="0" sz="14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boost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3911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91175" y="0"/>
            <a:ext cx="781050" cy="12954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3705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3415"/>
              </a:spcBef>
            </a:pPr>
            <a:r>
              <a:rPr dirty="0" sz="3200" spc="-25" b="1">
                <a:solidFill>
                  <a:srgbClr val="EBEBEB"/>
                </a:solidFill>
                <a:latin typeface="Trebuchet MS"/>
                <a:cs typeface="Trebuchet MS"/>
              </a:rPr>
              <a:t>02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67526" y="851217"/>
            <a:ext cx="1748789" cy="849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400" spc="-75" b="1">
                <a:solidFill>
                  <a:srgbClr val="000000"/>
                </a:solidFill>
                <a:latin typeface="Trebuchet MS"/>
                <a:cs typeface="Trebuchet MS"/>
              </a:rPr>
              <a:t>TOOL</a:t>
            </a:r>
            <a:endParaRPr sz="54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459220" y="1835784"/>
            <a:ext cx="3479165" cy="3688079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2600" spc="-10">
                <a:latin typeface="Trebuchet MS"/>
                <a:cs typeface="Trebuchet MS"/>
              </a:rPr>
              <a:t>.HTML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2600" spc="-20">
                <a:latin typeface="Trebuchet MS"/>
                <a:cs typeface="Trebuchet MS"/>
              </a:rPr>
              <a:t>.CSS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2600" spc="-10">
                <a:latin typeface="Trebuchet MS"/>
                <a:cs typeface="Trebuchet MS"/>
              </a:rPr>
              <a:t>.JAVASCRIPT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dirty="0" sz="2600" spc="-10">
                <a:latin typeface="Trebuchet MS"/>
                <a:cs typeface="Trebuchet MS"/>
              </a:rPr>
              <a:t>.PYTHON.FASTAPI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2600" spc="-10">
                <a:latin typeface="Trebuchet MS"/>
                <a:cs typeface="Trebuchet MS"/>
              </a:rPr>
              <a:t>.MYSQL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2600">
                <a:latin typeface="Trebuchet MS"/>
                <a:cs typeface="Trebuchet MS"/>
              </a:rPr>
              <a:t>.GOOGLE</a:t>
            </a:r>
            <a:r>
              <a:rPr dirty="0" sz="2600" spc="-75">
                <a:latin typeface="Trebuchet MS"/>
                <a:cs typeface="Trebuchet MS"/>
              </a:rPr>
              <a:t> </a:t>
            </a:r>
            <a:r>
              <a:rPr dirty="0" sz="2600" spc="-10">
                <a:latin typeface="Trebuchet MS"/>
                <a:cs typeface="Trebuchet MS"/>
              </a:rPr>
              <a:t>DIALOUGFOW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2600" spc="-10">
                <a:latin typeface="Trebuchet MS"/>
                <a:cs typeface="Trebuchet MS"/>
              </a:rPr>
              <a:t>.NGROK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591174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3" y="23875"/>
            <a:ext cx="12187555" cy="6834505"/>
            <a:chOff x="4763" y="23875"/>
            <a:chExt cx="12187555" cy="6834505"/>
          </a:xfrm>
        </p:grpSpPr>
        <p:sp>
          <p:nvSpPr>
            <p:cNvPr id="3" name="object 3" descr=""/>
            <p:cNvSpPr/>
            <p:nvPr/>
          </p:nvSpPr>
          <p:spPr>
            <a:xfrm>
              <a:off x="4762" y="23875"/>
              <a:ext cx="12187555" cy="6834505"/>
            </a:xfrm>
            <a:custGeom>
              <a:avLst/>
              <a:gdLst/>
              <a:ahLst/>
              <a:cxnLst/>
              <a:rect l="l" t="t" r="r" b="b"/>
              <a:pathLst>
                <a:path w="12187555" h="6834505">
                  <a:moveTo>
                    <a:pt x="12187238" y="241300"/>
                  </a:moveTo>
                  <a:lnTo>
                    <a:pt x="11998389" y="241300"/>
                  </a:lnTo>
                  <a:lnTo>
                    <a:pt x="11998389" y="0"/>
                  </a:lnTo>
                  <a:lnTo>
                    <a:pt x="11985689" y="0"/>
                  </a:lnTo>
                  <a:lnTo>
                    <a:pt x="11985689" y="241300"/>
                  </a:lnTo>
                  <a:lnTo>
                    <a:pt x="0" y="241300"/>
                  </a:lnTo>
                  <a:lnTo>
                    <a:pt x="0" y="254000"/>
                  </a:lnTo>
                  <a:lnTo>
                    <a:pt x="11985689" y="254000"/>
                  </a:lnTo>
                  <a:lnTo>
                    <a:pt x="11985689" y="6834124"/>
                  </a:lnTo>
                  <a:lnTo>
                    <a:pt x="11998389" y="6834124"/>
                  </a:lnTo>
                  <a:lnTo>
                    <a:pt x="11998389" y="254000"/>
                  </a:lnTo>
                  <a:lnTo>
                    <a:pt x="12187238" y="254000"/>
                  </a:lnTo>
                  <a:lnTo>
                    <a:pt x="12187238" y="241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3724" y="1447800"/>
              <a:ext cx="4577969" cy="40005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9777" y="1097280"/>
            <a:ext cx="1332230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0">
                <a:solidFill>
                  <a:srgbClr val="000000"/>
                </a:solidFill>
              </a:rPr>
              <a:t>TOOLS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59777" y="1752028"/>
            <a:ext cx="5707380" cy="2546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These</a:t>
            </a:r>
            <a:r>
              <a:rPr dirty="0" sz="20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tools</a:t>
            </a:r>
            <a:r>
              <a:rPr dirty="0" sz="20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r>
              <a:rPr dirty="0" sz="2000" spc="-1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using</a:t>
            </a:r>
            <a:r>
              <a:rPr dirty="0" sz="20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dirty="0" sz="20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dirty="0" sz="20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building</a:t>
            </a:r>
            <a:r>
              <a:rPr dirty="0" sz="2000" spc="-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this</a:t>
            </a:r>
            <a:r>
              <a:rPr dirty="0" sz="2000" spc="-2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Trebuchet MS"/>
                <a:cs typeface="Trebuchet MS"/>
              </a:rPr>
              <a:t>website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dirty="0" sz="2000" spc="-3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(HTML</a:t>
            </a:r>
            <a:r>
              <a:rPr dirty="0" sz="20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CSS</a:t>
            </a:r>
            <a:r>
              <a:rPr dirty="0" sz="2000" spc="-15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dirty="0" sz="20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404040"/>
                </a:solidFill>
                <a:latin typeface="Trebuchet MS"/>
                <a:cs typeface="Trebuchet MS"/>
              </a:rPr>
              <a:t>JAVASCRIPT)</a:t>
            </a:r>
            <a:r>
              <a:rPr dirty="0" sz="20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dirty="0" sz="20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fot</a:t>
            </a:r>
            <a:r>
              <a:rPr dirty="0" sz="2000" spc="-3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dirty="0" sz="2000" spc="-10">
                <a:solidFill>
                  <a:srgbClr val="404040"/>
                </a:solidFill>
                <a:latin typeface="Trebuchet MS"/>
                <a:cs typeface="Trebuchet MS"/>
              </a:rPr>
              <a:t>frontend</a:t>
            </a:r>
            <a:endParaRPr sz="2000">
              <a:latin typeface="Trebuchet MS"/>
              <a:cs typeface="Trebuchet MS"/>
            </a:endParaRPr>
          </a:p>
          <a:p>
            <a:pPr marL="12700" marR="1140460">
              <a:lnSpc>
                <a:spcPts val="3450"/>
              </a:lnSpc>
              <a:spcBef>
                <a:spcPts val="225"/>
              </a:spcBef>
            </a:pP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PYTHON</a:t>
            </a:r>
            <a:r>
              <a:rPr dirty="0" sz="2000" spc="-4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404040"/>
                </a:solidFill>
                <a:latin typeface="Trebuchet MS"/>
                <a:cs typeface="Trebuchet MS"/>
              </a:rPr>
              <a:t>FASTAPI</a:t>
            </a:r>
            <a:r>
              <a:rPr dirty="0" sz="2000" spc="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dirty="0" sz="20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dirty="0" sz="2000" spc="-6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dirty="0" sz="20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Trebuchet MS"/>
                <a:cs typeface="Trebuchet MS"/>
              </a:rPr>
              <a:t>Backend</a:t>
            </a:r>
            <a:r>
              <a:rPr dirty="0" sz="2000" spc="50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My</a:t>
            </a:r>
            <a:r>
              <a:rPr dirty="0" sz="20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sql</a:t>
            </a:r>
            <a:r>
              <a:rPr dirty="0" sz="2000" spc="-4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dirty="0" sz="2000" spc="1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dirty="0" sz="2000" spc="-5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store</a:t>
            </a:r>
            <a:r>
              <a:rPr dirty="0" sz="2000" spc="1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dirty="0" sz="2000" spc="-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dirty="0" sz="2000" spc="-2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dirty="0" sz="2000" spc="-6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Trebuchet MS"/>
                <a:cs typeface="Trebuchet MS"/>
              </a:rPr>
              <a:t>database</a:t>
            </a:r>
            <a:endParaRPr sz="2000">
              <a:latin typeface="Trebuchet MS"/>
              <a:cs typeface="Trebuchet MS"/>
            </a:endParaRPr>
          </a:p>
          <a:p>
            <a:pPr marL="12700" marR="845819">
              <a:lnSpc>
                <a:spcPct val="100000"/>
              </a:lnSpc>
              <a:spcBef>
                <a:spcPts val="695"/>
              </a:spcBef>
              <a:tabLst>
                <a:tab pos="3510279" algn="l"/>
              </a:tabLst>
            </a:pP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Google</a:t>
            </a:r>
            <a:r>
              <a:rPr dirty="0" sz="2000" spc="-8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Dialogue</a:t>
            </a:r>
            <a:r>
              <a:rPr dirty="0" sz="2000" spc="-1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flow</a:t>
            </a:r>
            <a:r>
              <a:rPr dirty="0" sz="2000" spc="-4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dirty="0" sz="2000" spc="-1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dirty="0" sz="2000">
                <a:solidFill>
                  <a:srgbClr val="404040"/>
                </a:solidFill>
                <a:latin typeface="Trebuchet MS"/>
                <a:cs typeface="Trebuchet MS"/>
              </a:rPr>
              <a:t>	training</a:t>
            </a:r>
            <a:r>
              <a:rPr dirty="0" sz="20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dirty="0" sz="2000" spc="-10">
                <a:solidFill>
                  <a:srgbClr val="404040"/>
                </a:solidFill>
                <a:latin typeface="Trebuchet MS"/>
                <a:cs typeface="Trebuchet MS"/>
              </a:rPr>
              <a:t>chatbot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5875" y="2771775"/>
            <a:ext cx="123825" cy="1238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5875" y="4095750"/>
            <a:ext cx="123825" cy="1238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3500" y="5419725"/>
            <a:ext cx="123825" cy="1238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4675" y="2771775"/>
            <a:ext cx="133350" cy="1238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4675" y="4095750"/>
            <a:ext cx="133350" cy="123825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5153025" y="2085975"/>
            <a:ext cx="1894205" cy="4010025"/>
            <a:chOff x="5153025" y="2085975"/>
            <a:chExt cx="1894205" cy="401002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7050" y="5419725"/>
              <a:ext cx="133350" cy="1238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153025" y="2085975"/>
              <a:ext cx="1894205" cy="4010025"/>
            </a:xfrm>
            <a:custGeom>
              <a:avLst/>
              <a:gdLst/>
              <a:ahLst/>
              <a:cxnLst/>
              <a:rect l="l" t="t" r="r" b="b"/>
              <a:pathLst>
                <a:path w="1894204" h="4010025">
                  <a:moveTo>
                    <a:pt x="14732" y="0"/>
                  </a:moveTo>
                  <a:lnTo>
                    <a:pt x="4317" y="0"/>
                  </a:lnTo>
                  <a:lnTo>
                    <a:pt x="0" y="4317"/>
                  </a:lnTo>
                  <a:lnTo>
                    <a:pt x="0" y="71882"/>
                  </a:lnTo>
                  <a:lnTo>
                    <a:pt x="4317" y="76200"/>
                  </a:lnTo>
                  <a:lnTo>
                    <a:pt x="14732" y="76200"/>
                  </a:lnTo>
                  <a:lnTo>
                    <a:pt x="19050" y="71882"/>
                  </a:lnTo>
                  <a:lnTo>
                    <a:pt x="19050" y="4317"/>
                  </a:lnTo>
                  <a:lnTo>
                    <a:pt x="14732" y="0"/>
                  </a:lnTo>
                  <a:close/>
                </a:path>
                <a:path w="1894204" h="4010025">
                  <a:moveTo>
                    <a:pt x="14732" y="133350"/>
                  </a:moveTo>
                  <a:lnTo>
                    <a:pt x="4317" y="133350"/>
                  </a:lnTo>
                  <a:lnTo>
                    <a:pt x="0" y="137667"/>
                  </a:lnTo>
                  <a:lnTo>
                    <a:pt x="0" y="205232"/>
                  </a:lnTo>
                  <a:lnTo>
                    <a:pt x="4317" y="209550"/>
                  </a:lnTo>
                  <a:lnTo>
                    <a:pt x="14732" y="209550"/>
                  </a:lnTo>
                  <a:lnTo>
                    <a:pt x="19050" y="205232"/>
                  </a:lnTo>
                  <a:lnTo>
                    <a:pt x="19050" y="137667"/>
                  </a:lnTo>
                  <a:lnTo>
                    <a:pt x="14732" y="133350"/>
                  </a:lnTo>
                  <a:close/>
                </a:path>
                <a:path w="1894204" h="4010025">
                  <a:moveTo>
                    <a:pt x="14732" y="266700"/>
                  </a:moveTo>
                  <a:lnTo>
                    <a:pt x="4317" y="266700"/>
                  </a:lnTo>
                  <a:lnTo>
                    <a:pt x="0" y="271017"/>
                  </a:lnTo>
                  <a:lnTo>
                    <a:pt x="0" y="338582"/>
                  </a:lnTo>
                  <a:lnTo>
                    <a:pt x="4317" y="342900"/>
                  </a:lnTo>
                  <a:lnTo>
                    <a:pt x="14732" y="342900"/>
                  </a:lnTo>
                  <a:lnTo>
                    <a:pt x="19050" y="338582"/>
                  </a:lnTo>
                  <a:lnTo>
                    <a:pt x="19050" y="271017"/>
                  </a:lnTo>
                  <a:lnTo>
                    <a:pt x="14732" y="266700"/>
                  </a:lnTo>
                  <a:close/>
                </a:path>
                <a:path w="1894204" h="4010025">
                  <a:moveTo>
                    <a:pt x="14732" y="400050"/>
                  </a:moveTo>
                  <a:lnTo>
                    <a:pt x="4317" y="400050"/>
                  </a:lnTo>
                  <a:lnTo>
                    <a:pt x="0" y="404367"/>
                  </a:lnTo>
                  <a:lnTo>
                    <a:pt x="0" y="471932"/>
                  </a:lnTo>
                  <a:lnTo>
                    <a:pt x="4317" y="476250"/>
                  </a:lnTo>
                  <a:lnTo>
                    <a:pt x="14732" y="476250"/>
                  </a:lnTo>
                  <a:lnTo>
                    <a:pt x="19050" y="471932"/>
                  </a:lnTo>
                  <a:lnTo>
                    <a:pt x="19050" y="404367"/>
                  </a:lnTo>
                  <a:lnTo>
                    <a:pt x="14732" y="400050"/>
                  </a:lnTo>
                  <a:close/>
                </a:path>
                <a:path w="1894204" h="4010025">
                  <a:moveTo>
                    <a:pt x="14732" y="533400"/>
                  </a:moveTo>
                  <a:lnTo>
                    <a:pt x="4317" y="533400"/>
                  </a:lnTo>
                  <a:lnTo>
                    <a:pt x="0" y="537717"/>
                  </a:lnTo>
                  <a:lnTo>
                    <a:pt x="0" y="605282"/>
                  </a:lnTo>
                  <a:lnTo>
                    <a:pt x="4317" y="609600"/>
                  </a:lnTo>
                  <a:lnTo>
                    <a:pt x="14732" y="609600"/>
                  </a:lnTo>
                  <a:lnTo>
                    <a:pt x="19050" y="605282"/>
                  </a:lnTo>
                  <a:lnTo>
                    <a:pt x="19050" y="537717"/>
                  </a:lnTo>
                  <a:lnTo>
                    <a:pt x="14732" y="533400"/>
                  </a:lnTo>
                  <a:close/>
                </a:path>
                <a:path w="1894204" h="4010025">
                  <a:moveTo>
                    <a:pt x="14732" y="666750"/>
                  </a:moveTo>
                  <a:lnTo>
                    <a:pt x="4317" y="666750"/>
                  </a:lnTo>
                  <a:lnTo>
                    <a:pt x="0" y="671067"/>
                  </a:lnTo>
                  <a:lnTo>
                    <a:pt x="0" y="738632"/>
                  </a:lnTo>
                  <a:lnTo>
                    <a:pt x="4317" y="742950"/>
                  </a:lnTo>
                  <a:lnTo>
                    <a:pt x="14732" y="742950"/>
                  </a:lnTo>
                  <a:lnTo>
                    <a:pt x="19050" y="738632"/>
                  </a:lnTo>
                  <a:lnTo>
                    <a:pt x="19050" y="671067"/>
                  </a:lnTo>
                  <a:lnTo>
                    <a:pt x="14732" y="666750"/>
                  </a:lnTo>
                  <a:close/>
                </a:path>
                <a:path w="1894204" h="4010025">
                  <a:moveTo>
                    <a:pt x="14732" y="800100"/>
                  </a:moveTo>
                  <a:lnTo>
                    <a:pt x="4317" y="800100"/>
                  </a:lnTo>
                  <a:lnTo>
                    <a:pt x="0" y="804417"/>
                  </a:lnTo>
                  <a:lnTo>
                    <a:pt x="0" y="871982"/>
                  </a:lnTo>
                  <a:lnTo>
                    <a:pt x="4317" y="876300"/>
                  </a:lnTo>
                  <a:lnTo>
                    <a:pt x="14732" y="876300"/>
                  </a:lnTo>
                  <a:lnTo>
                    <a:pt x="19050" y="871982"/>
                  </a:lnTo>
                  <a:lnTo>
                    <a:pt x="19050" y="804417"/>
                  </a:lnTo>
                  <a:lnTo>
                    <a:pt x="14732" y="800100"/>
                  </a:lnTo>
                  <a:close/>
                </a:path>
                <a:path w="1894204" h="4010025">
                  <a:moveTo>
                    <a:pt x="14732" y="933450"/>
                  </a:moveTo>
                  <a:lnTo>
                    <a:pt x="4317" y="933450"/>
                  </a:lnTo>
                  <a:lnTo>
                    <a:pt x="0" y="937767"/>
                  </a:lnTo>
                  <a:lnTo>
                    <a:pt x="0" y="1005332"/>
                  </a:lnTo>
                  <a:lnTo>
                    <a:pt x="4317" y="1009650"/>
                  </a:lnTo>
                  <a:lnTo>
                    <a:pt x="14732" y="1009650"/>
                  </a:lnTo>
                  <a:lnTo>
                    <a:pt x="19050" y="1005332"/>
                  </a:lnTo>
                  <a:lnTo>
                    <a:pt x="19050" y="937767"/>
                  </a:lnTo>
                  <a:lnTo>
                    <a:pt x="14732" y="933450"/>
                  </a:lnTo>
                  <a:close/>
                </a:path>
                <a:path w="1894204" h="4010025">
                  <a:moveTo>
                    <a:pt x="14732" y="1066800"/>
                  </a:moveTo>
                  <a:lnTo>
                    <a:pt x="4317" y="1066800"/>
                  </a:lnTo>
                  <a:lnTo>
                    <a:pt x="0" y="1071117"/>
                  </a:lnTo>
                  <a:lnTo>
                    <a:pt x="0" y="1138682"/>
                  </a:lnTo>
                  <a:lnTo>
                    <a:pt x="4317" y="1143000"/>
                  </a:lnTo>
                  <a:lnTo>
                    <a:pt x="14732" y="1143000"/>
                  </a:lnTo>
                  <a:lnTo>
                    <a:pt x="19050" y="1138682"/>
                  </a:lnTo>
                  <a:lnTo>
                    <a:pt x="19050" y="1071117"/>
                  </a:lnTo>
                  <a:lnTo>
                    <a:pt x="14732" y="1066800"/>
                  </a:lnTo>
                  <a:close/>
                </a:path>
                <a:path w="1894204" h="4010025">
                  <a:moveTo>
                    <a:pt x="14732" y="1200150"/>
                  </a:moveTo>
                  <a:lnTo>
                    <a:pt x="4317" y="1200150"/>
                  </a:lnTo>
                  <a:lnTo>
                    <a:pt x="0" y="1204467"/>
                  </a:lnTo>
                  <a:lnTo>
                    <a:pt x="0" y="1272032"/>
                  </a:lnTo>
                  <a:lnTo>
                    <a:pt x="4317" y="1276350"/>
                  </a:lnTo>
                  <a:lnTo>
                    <a:pt x="14732" y="1276350"/>
                  </a:lnTo>
                  <a:lnTo>
                    <a:pt x="19050" y="1272032"/>
                  </a:lnTo>
                  <a:lnTo>
                    <a:pt x="19050" y="1204467"/>
                  </a:lnTo>
                  <a:lnTo>
                    <a:pt x="14732" y="1200150"/>
                  </a:lnTo>
                  <a:close/>
                </a:path>
                <a:path w="1894204" h="4010025">
                  <a:moveTo>
                    <a:pt x="14732" y="1333500"/>
                  </a:moveTo>
                  <a:lnTo>
                    <a:pt x="4317" y="1333500"/>
                  </a:lnTo>
                  <a:lnTo>
                    <a:pt x="0" y="1337817"/>
                  </a:lnTo>
                  <a:lnTo>
                    <a:pt x="0" y="1405382"/>
                  </a:lnTo>
                  <a:lnTo>
                    <a:pt x="4317" y="1409700"/>
                  </a:lnTo>
                  <a:lnTo>
                    <a:pt x="14732" y="1409700"/>
                  </a:lnTo>
                  <a:lnTo>
                    <a:pt x="19050" y="1405382"/>
                  </a:lnTo>
                  <a:lnTo>
                    <a:pt x="19050" y="1337817"/>
                  </a:lnTo>
                  <a:lnTo>
                    <a:pt x="14732" y="1333500"/>
                  </a:lnTo>
                  <a:close/>
                </a:path>
                <a:path w="1894204" h="4010025">
                  <a:moveTo>
                    <a:pt x="14732" y="1466850"/>
                  </a:moveTo>
                  <a:lnTo>
                    <a:pt x="4317" y="1466850"/>
                  </a:lnTo>
                  <a:lnTo>
                    <a:pt x="0" y="1471167"/>
                  </a:lnTo>
                  <a:lnTo>
                    <a:pt x="0" y="1538732"/>
                  </a:lnTo>
                  <a:lnTo>
                    <a:pt x="4317" y="1543050"/>
                  </a:lnTo>
                  <a:lnTo>
                    <a:pt x="14732" y="1543050"/>
                  </a:lnTo>
                  <a:lnTo>
                    <a:pt x="19050" y="1538732"/>
                  </a:lnTo>
                  <a:lnTo>
                    <a:pt x="19050" y="1471167"/>
                  </a:lnTo>
                  <a:lnTo>
                    <a:pt x="14732" y="1466850"/>
                  </a:lnTo>
                  <a:close/>
                </a:path>
                <a:path w="1894204" h="4010025">
                  <a:moveTo>
                    <a:pt x="14732" y="1600200"/>
                  </a:moveTo>
                  <a:lnTo>
                    <a:pt x="4317" y="1600200"/>
                  </a:lnTo>
                  <a:lnTo>
                    <a:pt x="0" y="1604518"/>
                  </a:lnTo>
                  <a:lnTo>
                    <a:pt x="0" y="1672082"/>
                  </a:lnTo>
                  <a:lnTo>
                    <a:pt x="4317" y="1676400"/>
                  </a:lnTo>
                  <a:lnTo>
                    <a:pt x="14732" y="1676400"/>
                  </a:lnTo>
                  <a:lnTo>
                    <a:pt x="19050" y="1672082"/>
                  </a:lnTo>
                  <a:lnTo>
                    <a:pt x="19050" y="1604518"/>
                  </a:lnTo>
                  <a:lnTo>
                    <a:pt x="14732" y="1600200"/>
                  </a:lnTo>
                  <a:close/>
                </a:path>
                <a:path w="1894204" h="4010025">
                  <a:moveTo>
                    <a:pt x="14732" y="1733550"/>
                  </a:moveTo>
                  <a:lnTo>
                    <a:pt x="4317" y="1733550"/>
                  </a:lnTo>
                  <a:lnTo>
                    <a:pt x="0" y="1737868"/>
                  </a:lnTo>
                  <a:lnTo>
                    <a:pt x="0" y="1805432"/>
                  </a:lnTo>
                  <a:lnTo>
                    <a:pt x="4317" y="1809750"/>
                  </a:lnTo>
                  <a:lnTo>
                    <a:pt x="14732" y="1809750"/>
                  </a:lnTo>
                  <a:lnTo>
                    <a:pt x="19050" y="1805432"/>
                  </a:lnTo>
                  <a:lnTo>
                    <a:pt x="19050" y="1737868"/>
                  </a:lnTo>
                  <a:lnTo>
                    <a:pt x="14732" y="1733550"/>
                  </a:lnTo>
                  <a:close/>
                </a:path>
                <a:path w="1894204" h="4010025">
                  <a:moveTo>
                    <a:pt x="14732" y="1866900"/>
                  </a:moveTo>
                  <a:lnTo>
                    <a:pt x="4317" y="1866900"/>
                  </a:lnTo>
                  <a:lnTo>
                    <a:pt x="0" y="1871218"/>
                  </a:lnTo>
                  <a:lnTo>
                    <a:pt x="0" y="1938782"/>
                  </a:lnTo>
                  <a:lnTo>
                    <a:pt x="4317" y="1943100"/>
                  </a:lnTo>
                  <a:lnTo>
                    <a:pt x="14732" y="1943100"/>
                  </a:lnTo>
                  <a:lnTo>
                    <a:pt x="19050" y="1938782"/>
                  </a:lnTo>
                  <a:lnTo>
                    <a:pt x="19050" y="1871218"/>
                  </a:lnTo>
                  <a:lnTo>
                    <a:pt x="14732" y="1866900"/>
                  </a:lnTo>
                  <a:close/>
                </a:path>
                <a:path w="1894204" h="4010025">
                  <a:moveTo>
                    <a:pt x="14732" y="2000250"/>
                  </a:moveTo>
                  <a:lnTo>
                    <a:pt x="4317" y="2000250"/>
                  </a:lnTo>
                  <a:lnTo>
                    <a:pt x="0" y="2004568"/>
                  </a:lnTo>
                  <a:lnTo>
                    <a:pt x="0" y="2072132"/>
                  </a:lnTo>
                  <a:lnTo>
                    <a:pt x="4317" y="2076450"/>
                  </a:lnTo>
                  <a:lnTo>
                    <a:pt x="14732" y="2076450"/>
                  </a:lnTo>
                  <a:lnTo>
                    <a:pt x="19050" y="2072132"/>
                  </a:lnTo>
                  <a:lnTo>
                    <a:pt x="19050" y="2004568"/>
                  </a:lnTo>
                  <a:lnTo>
                    <a:pt x="14732" y="2000250"/>
                  </a:lnTo>
                  <a:close/>
                </a:path>
                <a:path w="1894204" h="4010025">
                  <a:moveTo>
                    <a:pt x="14732" y="2133600"/>
                  </a:moveTo>
                  <a:lnTo>
                    <a:pt x="4317" y="2133600"/>
                  </a:lnTo>
                  <a:lnTo>
                    <a:pt x="0" y="2137918"/>
                  </a:lnTo>
                  <a:lnTo>
                    <a:pt x="0" y="2205482"/>
                  </a:lnTo>
                  <a:lnTo>
                    <a:pt x="4317" y="2209800"/>
                  </a:lnTo>
                  <a:lnTo>
                    <a:pt x="14732" y="2209800"/>
                  </a:lnTo>
                  <a:lnTo>
                    <a:pt x="19050" y="2205482"/>
                  </a:lnTo>
                  <a:lnTo>
                    <a:pt x="19050" y="2137918"/>
                  </a:lnTo>
                  <a:lnTo>
                    <a:pt x="14732" y="2133600"/>
                  </a:lnTo>
                  <a:close/>
                </a:path>
                <a:path w="1894204" h="4010025">
                  <a:moveTo>
                    <a:pt x="14732" y="2266950"/>
                  </a:moveTo>
                  <a:lnTo>
                    <a:pt x="4317" y="2266950"/>
                  </a:lnTo>
                  <a:lnTo>
                    <a:pt x="0" y="2271268"/>
                  </a:lnTo>
                  <a:lnTo>
                    <a:pt x="0" y="2338832"/>
                  </a:lnTo>
                  <a:lnTo>
                    <a:pt x="4317" y="2343150"/>
                  </a:lnTo>
                  <a:lnTo>
                    <a:pt x="14732" y="2343150"/>
                  </a:lnTo>
                  <a:lnTo>
                    <a:pt x="19050" y="2338832"/>
                  </a:lnTo>
                  <a:lnTo>
                    <a:pt x="19050" y="2271268"/>
                  </a:lnTo>
                  <a:lnTo>
                    <a:pt x="14732" y="2266950"/>
                  </a:lnTo>
                  <a:close/>
                </a:path>
                <a:path w="1894204" h="4010025">
                  <a:moveTo>
                    <a:pt x="14732" y="2400300"/>
                  </a:moveTo>
                  <a:lnTo>
                    <a:pt x="4317" y="2400300"/>
                  </a:lnTo>
                  <a:lnTo>
                    <a:pt x="0" y="2404618"/>
                  </a:lnTo>
                  <a:lnTo>
                    <a:pt x="0" y="2472182"/>
                  </a:lnTo>
                  <a:lnTo>
                    <a:pt x="4317" y="2476500"/>
                  </a:lnTo>
                  <a:lnTo>
                    <a:pt x="14732" y="2476500"/>
                  </a:lnTo>
                  <a:lnTo>
                    <a:pt x="19050" y="2472182"/>
                  </a:lnTo>
                  <a:lnTo>
                    <a:pt x="19050" y="2404618"/>
                  </a:lnTo>
                  <a:lnTo>
                    <a:pt x="14732" y="2400300"/>
                  </a:lnTo>
                  <a:close/>
                </a:path>
                <a:path w="1894204" h="4010025">
                  <a:moveTo>
                    <a:pt x="14732" y="2533650"/>
                  </a:moveTo>
                  <a:lnTo>
                    <a:pt x="4317" y="2533650"/>
                  </a:lnTo>
                  <a:lnTo>
                    <a:pt x="0" y="2537968"/>
                  </a:lnTo>
                  <a:lnTo>
                    <a:pt x="0" y="2605532"/>
                  </a:lnTo>
                  <a:lnTo>
                    <a:pt x="4317" y="2609850"/>
                  </a:lnTo>
                  <a:lnTo>
                    <a:pt x="14732" y="2609850"/>
                  </a:lnTo>
                  <a:lnTo>
                    <a:pt x="19050" y="2605532"/>
                  </a:lnTo>
                  <a:lnTo>
                    <a:pt x="19050" y="2537968"/>
                  </a:lnTo>
                  <a:lnTo>
                    <a:pt x="14732" y="2533650"/>
                  </a:lnTo>
                  <a:close/>
                </a:path>
                <a:path w="1894204" h="4010025">
                  <a:moveTo>
                    <a:pt x="14732" y="2667000"/>
                  </a:moveTo>
                  <a:lnTo>
                    <a:pt x="4317" y="2667000"/>
                  </a:lnTo>
                  <a:lnTo>
                    <a:pt x="0" y="2671318"/>
                  </a:lnTo>
                  <a:lnTo>
                    <a:pt x="0" y="2738882"/>
                  </a:lnTo>
                  <a:lnTo>
                    <a:pt x="4317" y="2743200"/>
                  </a:lnTo>
                  <a:lnTo>
                    <a:pt x="14732" y="2743200"/>
                  </a:lnTo>
                  <a:lnTo>
                    <a:pt x="19050" y="2738882"/>
                  </a:lnTo>
                  <a:lnTo>
                    <a:pt x="19050" y="2671318"/>
                  </a:lnTo>
                  <a:lnTo>
                    <a:pt x="14732" y="2667000"/>
                  </a:lnTo>
                  <a:close/>
                </a:path>
                <a:path w="1894204" h="4010025">
                  <a:moveTo>
                    <a:pt x="14732" y="2800350"/>
                  </a:moveTo>
                  <a:lnTo>
                    <a:pt x="4317" y="2800350"/>
                  </a:lnTo>
                  <a:lnTo>
                    <a:pt x="0" y="2804668"/>
                  </a:lnTo>
                  <a:lnTo>
                    <a:pt x="0" y="2872232"/>
                  </a:lnTo>
                  <a:lnTo>
                    <a:pt x="4317" y="2876550"/>
                  </a:lnTo>
                  <a:lnTo>
                    <a:pt x="14732" y="2876550"/>
                  </a:lnTo>
                  <a:lnTo>
                    <a:pt x="19050" y="2872232"/>
                  </a:lnTo>
                  <a:lnTo>
                    <a:pt x="19050" y="2804668"/>
                  </a:lnTo>
                  <a:lnTo>
                    <a:pt x="14732" y="2800350"/>
                  </a:lnTo>
                  <a:close/>
                </a:path>
                <a:path w="1894204" h="4010025">
                  <a:moveTo>
                    <a:pt x="14732" y="2933700"/>
                  </a:moveTo>
                  <a:lnTo>
                    <a:pt x="4317" y="2933700"/>
                  </a:lnTo>
                  <a:lnTo>
                    <a:pt x="0" y="2938018"/>
                  </a:lnTo>
                  <a:lnTo>
                    <a:pt x="0" y="3005582"/>
                  </a:lnTo>
                  <a:lnTo>
                    <a:pt x="4317" y="3009900"/>
                  </a:lnTo>
                  <a:lnTo>
                    <a:pt x="14732" y="3009900"/>
                  </a:lnTo>
                  <a:lnTo>
                    <a:pt x="19050" y="3005582"/>
                  </a:lnTo>
                  <a:lnTo>
                    <a:pt x="19050" y="2938018"/>
                  </a:lnTo>
                  <a:lnTo>
                    <a:pt x="14732" y="2933700"/>
                  </a:lnTo>
                  <a:close/>
                </a:path>
                <a:path w="1894204" h="4010025">
                  <a:moveTo>
                    <a:pt x="14732" y="3067050"/>
                  </a:moveTo>
                  <a:lnTo>
                    <a:pt x="4317" y="3067050"/>
                  </a:lnTo>
                  <a:lnTo>
                    <a:pt x="0" y="3071368"/>
                  </a:lnTo>
                  <a:lnTo>
                    <a:pt x="0" y="3101467"/>
                  </a:lnTo>
                  <a:lnTo>
                    <a:pt x="251" y="3124581"/>
                  </a:lnTo>
                  <a:lnTo>
                    <a:pt x="603" y="3133344"/>
                  </a:lnTo>
                  <a:lnTo>
                    <a:pt x="635" y="3134106"/>
                  </a:lnTo>
                  <a:lnTo>
                    <a:pt x="762" y="3139313"/>
                  </a:lnTo>
                  <a:lnTo>
                    <a:pt x="5207" y="3143377"/>
                  </a:lnTo>
                  <a:lnTo>
                    <a:pt x="7937" y="3143377"/>
                  </a:lnTo>
                  <a:lnTo>
                    <a:pt x="15748" y="3142996"/>
                  </a:lnTo>
                  <a:lnTo>
                    <a:pt x="19812" y="3138678"/>
                  </a:lnTo>
                  <a:lnTo>
                    <a:pt x="19685" y="3133344"/>
                  </a:lnTo>
                  <a:lnTo>
                    <a:pt x="19315" y="3124835"/>
                  </a:lnTo>
                  <a:lnTo>
                    <a:pt x="19050" y="3101467"/>
                  </a:lnTo>
                  <a:lnTo>
                    <a:pt x="19050" y="3071368"/>
                  </a:lnTo>
                  <a:lnTo>
                    <a:pt x="14732" y="3067050"/>
                  </a:lnTo>
                  <a:close/>
                </a:path>
                <a:path w="1894204" h="4010025">
                  <a:moveTo>
                    <a:pt x="20447" y="3199511"/>
                  </a:moveTo>
                  <a:lnTo>
                    <a:pt x="15112" y="3200146"/>
                  </a:lnTo>
                  <a:lnTo>
                    <a:pt x="9905" y="3200908"/>
                  </a:lnTo>
                  <a:lnTo>
                    <a:pt x="6223" y="3205607"/>
                  </a:lnTo>
                  <a:lnTo>
                    <a:pt x="6985" y="3210814"/>
                  </a:lnTo>
                  <a:lnTo>
                    <a:pt x="10667" y="3239516"/>
                  </a:lnTo>
                  <a:lnTo>
                    <a:pt x="15748" y="3267837"/>
                  </a:lnTo>
                  <a:lnTo>
                    <a:pt x="16637" y="3272916"/>
                  </a:lnTo>
                  <a:lnTo>
                    <a:pt x="21589" y="3276346"/>
                  </a:lnTo>
                  <a:lnTo>
                    <a:pt x="32003" y="3274568"/>
                  </a:lnTo>
                  <a:lnTo>
                    <a:pt x="35433" y="3269615"/>
                  </a:lnTo>
                  <a:lnTo>
                    <a:pt x="34544" y="3264408"/>
                  </a:lnTo>
                  <a:lnTo>
                    <a:pt x="29590" y="3237103"/>
                  </a:lnTo>
                  <a:lnTo>
                    <a:pt x="25780" y="3208401"/>
                  </a:lnTo>
                  <a:lnTo>
                    <a:pt x="25146" y="3203194"/>
                  </a:lnTo>
                  <a:lnTo>
                    <a:pt x="20447" y="3199511"/>
                  </a:lnTo>
                  <a:close/>
                </a:path>
                <a:path w="1894204" h="4010025">
                  <a:moveTo>
                    <a:pt x="44830" y="3329686"/>
                  </a:moveTo>
                  <a:lnTo>
                    <a:pt x="39750" y="3331083"/>
                  </a:lnTo>
                  <a:lnTo>
                    <a:pt x="34671" y="3332606"/>
                  </a:lnTo>
                  <a:lnTo>
                    <a:pt x="31750" y="3337814"/>
                  </a:lnTo>
                  <a:lnTo>
                    <a:pt x="33274" y="3342894"/>
                  </a:lnTo>
                  <a:lnTo>
                    <a:pt x="41528" y="3371469"/>
                  </a:lnTo>
                  <a:lnTo>
                    <a:pt x="50546" y="3397885"/>
                  </a:lnTo>
                  <a:lnTo>
                    <a:pt x="52324" y="3402838"/>
                  </a:lnTo>
                  <a:lnTo>
                    <a:pt x="57785" y="3405504"/>
                  </a:lnTo>
                  <a:lnTo>
                    <a:pt x="62737" y="3403727"/>
                  </a:lnTo>
                  <a:lnTo>
                    <a:pt x="67690" y="3402076"/>
                  </a:lnTo>
                  <a:lnTo>
                    <a:pt x="70358" y="3396615"/>
                  </a:lnTo>
                  <a:lnTo>
                    <a:pt x="68579" y="3391662"/>
                  </a:lnTo>
                  <a:lnTo>
                    <a:pt x="59816" y="3366135"/>
                  </a:lnTo>
                  <a:lnTo>
                    <a:pt x="51635" y="3337814"/>
                  </a:lnTo>
                  <a:lnTo>
                    <a:pt x="50037" y="3332606"/>
                  </a:lnTo>
                  <a:lnTo>
                    <a:pt x="44830" y="3329686"/>
                  </a:lnTo>
                  <a:close/>
                </a:path>
                <a:path w="1894204" h="4010025">
                  <a:moveTo>
                    <a:pt x="88646" y="3454654"/>
                  </a:moveTo>
                  <a:lnTo>
                    <a:pt x="83820" y="3456813"/>
                  </a:lnTo>
                  <a:lnTo>
                    <a:pt x="79121" y="3458972"/>
                  </a:lnTo>
                  <a:lnTo>
                    <a:pt x="76962" y="3464687"/>
                  </a:lnTo>
                  <a:lnTo>
                    <a:pt x="79248" y="3469513"/>
                  </a:lnTo>
                  <a:lnTo>
                    <a:pt x="91059" y="3495166"/>
                  </a:lnTo>
                  <a:lnTo>
                    <a:pt x="104648" y="3521151"/>
                  </a:lnTo>
                  <a:lnTo>
                    <a:pt x="107061" y="3525812"/>
                  </a:lnTo>
                  <a:lnTo>
                    <a:pt x="112775" y="3527628"/>
                  </a:lnTo>
                  <a:lnTo>
                    <a:pt x="117475" y="3525202"/>
                  </a:lnTo>
                  <a:lnTo>
                    <a:pt x="122047" y="3522764"/>
                  </a:lnTo>
                  <a:lnTo>
                    <a:pt x="123951" y="3517011"/>
                  </a:lnTo>
                  <a:lnTo>
                    <a:pt x="121538" y="3512350"/>
                  </a:lnTo>
                  <a:lnTo>
                    <a:pt x="108330" y="3487166"/>
                  </a:lnTo>
                  <a:lnTo>
                    <a:pt x="96520" y="3461512"/>
                  </a:lnTo>
                  <a:lnTo>
                    <a:pt x="94294" y="3456813"/>
                  </a:lnTo>
                  <a:lnTo>
                    <a:pt x="94583" y="3456813"/>
                  </a:lnTo>
                  <a:lnTo>
                    <a:pt x="88646" y="3454654"/>
                  </a:lnTo>
                  <a:close/>
                </a:path>
                <a:path w="1894204" h="4010025">
                  <a:moveTo>
                    <a:pt x="150749" y="3571570"/>
                  </a:moveTo>
                  <a:lnTo>
                    <a:pt x="146430" y="3574440"/>
                  </a:lnTo>
                  <a:lnTo>
                    <a:pt x="141986" y="3577323"/>
                  </a:lnTo>
                  <a:lnTo>
                    <a:pt x="140715" y="3583228"/>
                  </a:lnTo>
                  <a:lnTo>
                    <a:pt x="143637" y="3587623"/>
                  </a:lnTo>
                  <a:lnTo>
                    <a:pt x="157734" y="3609276"/>
                  </a:lnTo>
                  <a:lnTo>
                    <a:pt x="176275" y="3635019"/>
                  </a:lnTo>
                  <a:lnTo>
                    <a:pt x="179450" y="3639286"/>
                  </a:lnTo>
                  <a:lnTo>
                    <a:pt x="185292" y="3640251"/>
                  </a:lnTo>
                  <a:lnTo>
                    <a:pt x="193928" y="3634092"/>
                  </a:lnTo>
                  <a:lnTo>
                    <a:pt x="194817" y="3628148"/>
                  </a:lnTo>
                  <a:lnTo>
                    <a:pt x="191770" y="3623881"/>
                  </a:lnTo>
                  <a:lnTo>
                    <a:pt x="173736" y="3598862"/>
                  </a:lnTo>
                  <a:lnTo>
                    <a:pt x="159705" y="3577323"/>
                  </a:lnTo>
                  <a:lnTo>
                    <a:pt x="156717" y="3572814"/>
                  </a:lnTo>
                  <a:lnTo>
                    <a:pt x="150749" y="3571570"/>
                  </a:lnTo>
                  <a:close/>
                </a:path>
                <a:path w="1894204" h="4010025">
                  <a:moveTo>
                    <a:pt x="229488" y="3678085"/>
                  </a:moveTo>
                  <a:lnTo>
                    <a:pt x="221614" y="3685044"/>
                  </a:lnTo>
                  <a:lnTo>
                    <a:pt x="221234" y="3691064"/>
                  </a:lnTo>
                  <a:lnTo>
                    <a:pt x="224789" y="3695014"/>
                  </a:lnTo>
                  <a:lnTo>
                    <a:pt x="239902" y="3712197"/>
                  </a:lnTo>
                  <a:lnTo>
                    <a:pt x="267802" y="3740962"/>
                  </a:lnTo>
                  <a:lnTo>
                    <a:pt x="273685" y="3740962"/>
                  </a:lnTo>
                  <a:lnTo>
                    <a:pt x="281304" y="3733634"/>
                  </a:lnTo>
                  <a:lnTo>
                    <a:pt x="281432" y="3727602"/>
                  </a:lnTo>
                  <a:lnTo>
                    <a:pt x="254253" y="3699586"/>
                  </a:lnTo>
                  <a:lnTo>
                    <a:pt x="239013" y="3682403"/>
                  </a:lnTo>
                  <a:lnTo>
                    <a:pt x="235585" y="3678453"/>
                  </a:lnTo>
                  <a:lnTo>
                    <a:pt x="229488" y="3678085"/>
                  </a:lnTo>
                  <a:close/>
                </a:path>
                <a:path w="1894204" h="4010025">
                  <a:moveTo>
                    <a:pt x="329057" y="3771404"/>
                  </a:moveTo>
                  <a:lnTo>
                    <a:pt x="323088" y="3771887"/>
                  </a:lnTo>
                  <a:lnTo>
                    <a:pt x="316229" y="3779888"/>
                  </a:lnTo>
                  <a:lnTo>
                    <a:pt x="316738" y="3785895"/>
                  </a:lnTo>
                  <a:lnTo>
                    <a:pt x="320675" y="3789311"/>
                  </a:lnTo>
                  <a:lnTo>
                    <a:pt x="336041" y="3802392"/>
                  </a:lnTo>
                  <a:lnTo>
                    <a:pt x="365760" y="3825290"/>
                  </a:lnTo>
                  <a:lnTo>
                    <a:pt x="369824" y="3828503"/>
                  </a:lnTo>
                  <a:lnTo>
                    <a:pt x="375920" y="3827729"/>
                  </a:lnTo>
                  <a:lnTo>
                    <a:pt x="382270" y="3819398"/>
                  </a:lnTo>
                  <a:lnTo>
                    <a:pt x="381508" y="3813416"/>
                  </a:lnTo>
                  <a:lnTo>
                    <a:pt x="348361" y="3787902"/>
                  </a:lnTo>
                  <a:lnTo>
                    <a:pt x="333121" y="3774821"/>
                  </a:lnTo>
                  <a:lnTo>
                    <a:pt x="329057" y="3771404"/>
                  </a:lnTo>
                  <a:close/>
                </a:path>
                <a:path w="1894204" h="4010025">
                  <a:moveTo>
                    <a:pt x="435101" y="3849763"/>
                  </a:moveTo>
                  <a:lnTo>
                    <a:pt x="429260" y="3851109"/>
                  </a:lnTo>
                  <a:lnTo>
                    <a:pt x="423672" y="3860012"/>
                  </a:lnTo>
                  <a:lnTo>
                    <a:pt x="424941" y="3865892"/>
                  </a:lnTo>
                  <a:lnTo>
                    <a:pt x="444626" y="3878262"/>
                  </a:lnTo>
                  <a:lnTo>
                    <a:pt x="483615" y="3900424"/>
                  </a:lnTo>
                  <a:lnTo>
                    <a:pt x="489458" y="3898811"/>
                  </a:lnTo>
                  <a:lnTo>
                    <a:pt x="491998" y="3894239"/>
                  </a:lnTo>
                  <a:lnTo>
                    <a:pt x="494664" y="3889667"/>
                  </a:lnTo>
                  <a:lnTo>
                    <a:pt x="493013" y="3883850"/>
                  </a:lnTo>
                  <a:lnTo>
                    <a:pt x="454787" y="3862133"/>
                  </a:lnTo>
                  <a:lnTo>
                    <a:pt x="435101" y="3849763"/>
                  </a:lnTo>
                  <a:close/>
                </a:path>
                <a:path w="1894204" h="4010025">
                  <a:moveTo>
                    <a:pt x="551307" y="3911955"/>
                  </a:moveTo>
                  <a:lnTo>
                    <a:pt x="545719" y="3914127"/>
                  </a:lnTo>
                  <a:lnTo>
                    <a:pt x="541401" y="3923741"/>
                  </a:lnTo>
                  <a:lnTo>
                    <a:pt x="543560" y="3929367"/>
                  </a:lnTo>
                  <a:lnTo>
                    <a:pt x="564007" y="3938435"/>
                  </a:lnTo>
                  <a:lnTo>
                    <a:pt x="606805" y="3954957"/>
                  </a:lnTo>
                  <a:lnTo>
                    <a:pt x="612266" y="3952519"/>
                  </a:lnTo>
                  <a:lnTo>
                    <a:pt x="616076" y="3942702"/>
                  </a:lnTo>
                  <a:lnTo>
                    <a:pt x="613663" y="3937190"/>
                  </a:lnTo>
                  <a:lnTo>
                    <a:pt x="571753" y="3921023"/>
                  </a:lnTo>
                  <a:lnTo>
                    <a:pt x="551307" y="3911955"/>
                  </a:lnTo>
                  <a:close/>
                </a:path>
                <a:path w="1894204" h="4010025">
                  <a:moveTo>
                    <a:pt x="675386" y="3956608"/>
                  </a:moveTo>
                  <a:lnTo>
                    <a:pt x="670178" y="3959567"/>
                  </a:lnTo>
                  <a:lnTo>
                    <a:pt x="668654" y="3964635"/>
                  </a:lnTo>
                  <a:lnTo>
                    <a:pt x="667258" y="3969702"/>
                  </a:lnTo>
                  <a:lnTo>
                    <a:pt x="670305" y="3974960"/>
                  </a:lnTo>
                  <a:lnTo>
                    <a:pt x="692658" y="3981196"/>
                  </a:lnTo>
                  <a:lnTo>
                    <a:pt x="736473" y="3991114"/>
                  </a:lnTo>
                  <a:lnTo>
                    <a:pt x="741552" y="3987901"/>
                  </a:lnTo>
                  <a:lnTo>
                    <a:pt x="743838" y="3977640"/>
                  </a:lnTo>
                  <a:lnTo>
                    <a:pt x="740663" y="3972534"/>
                  </a:lnTo>
                  <a:lnTo>
                    <a:pt x="697738" y="3962844"/>
                  </a:lnTo>
                  <a:lnTo>
                    <a:pt x="675386" y="3956608"/>
                  </a:lnTo>
                  <a:close/>
                </a:path>
                <a:path w="1894204" h="4010025">
                  <a:moveTo>
                    <a:pt x="804545" y="3982808"/>
                  </a:moveTo>
                  <a:lnTo>
                    <a:pt x="799719" y="3986517"/>
                  </a:lnTo>
                  <a:lnTo>
                    <a:pt x="798449" y="3996969"/>
                  </a:lnTo>
                  <a:lnTo>
                    <a:pt x="802259" y="4001719"/>
                  </a:lnTo>
                  <a:lnTo>
                    <a:pt x="828928" y="4004995"/>
                  </a:lnTo>
                  <a:lnTo>
                    <a:pt x="852424" y="4007040"/>
                  </a:lnTo>
                  <a:lnTo>
                    <a:pt x="870076" y="4008132"/>
                  </a:lnTo>
                  <a:lnTo>
                    <a:pt x="874649" y="4004132"/>
                  </a:lnTo>
                  <a:lnTo>
                    <a:pt x="875029" y="3998887"/>
                  </a:lnTo>
                  <a:lnTo>
                    <a:pt x="875284" y="3993629"/>
                  </a:lnTo>
                  <a:lnTo>
                    <a:pt x="871347" y="3989120"/>
                  </a:lnTo>
                  <a:lnTo>
                    <a:pt x="854075" y="3988054"/>
                  </a:lnTo>
                  <a:lnTo>
                    <a:pt x="831214" y="3986098"/>
                  </a:lnTo>
                  <a:lnTo>
                    <a:pt x="804545" y="3982808"/>
                  </a:lnTo>
                  <a:close/>
                </a:path>
                <a:path w="1894204" h="4010025">
                  <a:moveTo>
                    <a:pt x="1003173" y="3987507"/>
                  </a:moveTo>
                  <a:lnTo>
                    <a:pt x="993648" y="3988333"/>
                  </a:lnTo>
                  <a:lnTo>
                    <a:pt x="970661" y="3989844"/>
                  </a:lnTo>
                  <a:lnTo>
                    <a:pt x="947547" y="3990695"/>
                  </a:lnTo>
                  <a:lnTo>
                    <a:pt x="936320" y="3990695"/>
                  </a:lnTo>
                  <a:lnTo>
                    <a:pt x="932179" y="3994899"/>
                  </a:lnTo>
                  <a:lnTo>
                    <a:pt x="932052" y="4005414"/>
                  </a:lnTo>
                  <a:lnTo>
                    <a:pt x="936422" y="4009745"/>
                  </a:lnTo>
                  <a:lnTo>
                    <a:pt x="947547" y="4009745"/>
                  </a:lnTo>
                  <a:lnTo>
                    <a:pt x="971296" y="4008881"/>
                  </a:lnTo>
                  <a:lnTo>
                    <a:pt x="994917" y="4007332"/>
                  </a:lnTo>
                  <a:lnTo>
                    <a:pt x="1004697" y="4006494"/>
                  </a:lnTo>
                  <a:lnTo>
                    <a:pt x="1008634" y="4001871"/>
                  </a:lnTo>
                  <a:lnTo>
                    <a:pt x="1008126" y="3996639"/>
                  </a:lnTo>
                  <a:lnTo>
                    <a:pt x="1007745" y="3991394"/>
                  </a:lnTo>
                  <a:lnTo>
                    <a:pt x="1003173" y="3987507"/>
                  </a:lnTo>
                  <a:close/>
                </a:path>
                <a:path w="1894204" h="4010025">
                  <a:moveTo>
                    <a:pt x="1133348" y="3966756"/>
                  </a:moveTo>
                  <a:lnTo>
                    <a:pt x="1106551" y="3972826"/>
                  </a:lnTo>
                  <a:lnTo>
                    <a:pt x="1067435" y="3979697"/>
                  </a:lnTo>
                  <a:lnTo>
                    <a:pt x="1064005" y="3984637"/>
                  </a:lnTo>
                  <a:lnTo>
                    <a:pt x="1065784" y="3994988"/>
                  </a:lnTo>
                  <a:lnTo>
                    <a:pt x="1070737" y="3998455"/>
                  </a:lnTo>
                  <a:lnTo>
                    <a:pt x="1109852" y="3991597"/>
                  </a:lnTo>
                  <a:lnTo>
                    <a:pt x="1137665" y="3985336"/>
                  </a:lnTo>
                  <a:lnTo>
                    <a:pt x="1140840" y="3980230"/>
                  </a:lnTo>
                  <a:lnTo>
                    <a:pt x="1138554" y="3969969"/>
                  </a:lnTo>
                  <a:lnTo>
                    <a:pt x="1133348" y="3966756"/>
                  </a:lnTo>
                  <a:close/>
                </a:path>
                <a:path w="1894204" h="4010025">
                  <a:moveTo>
                    <a:pt x="1259204" y="3927602"/>
                  </a:moveTo>
                  <a:lnTo>
                    <a:pt x="1235328" y="3936885"/>
                  </a:lnTo>
                  <a:lnTo>
                    <a:pt x="1195959" y="3950055"/>
                  </a:lnTo>
                  <a:lnTo>
                    <a:pt x="1193164" y="3955453"/>
                  </a:lnTo>
                  <a:lnTo>
                    <a:pt x="1194942" y="3960444"/>
                  </a:lnTo>
                  <a:lnTo>
                    <a:pt x="1196594" y="3965422"/>
                  </a:lnTo>
                  <a:lnTo>
                    <a:pt x="1201927" y="3968127"/>
                  </a:lnTo>
                  <a:lnTo>
                    <a:pt x="1241298" y="3954957"/>
                  </a:lnTo>
                  <a:lnTo>
                    <a:pt x="1266189" y="3945356"/>
                  </a:lnTo>
                  <a:lnTo>
                    <a:pt x="1268602" y="3939844"/>
                  </a:lnTo>
                  <a:lnTo>
                    <a:pt x="1264792" y="3930040"/>
                  </a:lnTo>
                  <a:lnTo>
                    <a:pt x="1259204" y="3927602"/>
                  </a:lnTo>
                  <a:close/>
                </a:path>
                <a:path w="1894204" h="4010025">
                  <a:moveTo>
                    <a:pt x="1378077" y="3870655"/>
                  </a:moveTo>
                  <a:lnTo>
                    <a:pt x="1355471" y="3883494"/>
                  </a:lnTo>
                  <a:lnTo>
                    <a:pt x="1318767" y="3901986"/>
                  </a:lnTo>
                  <a:lnTo>
                    <a:pt x="1316863" y="3907713"/>
                  </a:lnTo>
                  <a:lnTo>
                    <a:pt x="1319149" y="3912412"/>
                  </a:lnTo>
                  <a:lnTo>
                    <a:pt x="1321562" y="3917111"/>
                  </a:lnTo>
                  <a:lnTo>
                    <a:pt x="1327277" y="3919004"/>
                  </a:lnTo>
                  <a:lnTo>
                    <a:pt x="1364106" y="3900525"/>
                  </a:lnTo>
                  <a:lnTo>
                    <a:pt x="1387475" y="3887228"/>
                  </a:lnTo>
                  <a:lnTo>
                    <a:pt x="1389126" y="3881412"/>
                  </a:lnTo>
                  <a:lnTo>
                    <a:pt x="1386585" y="3876840"/>
                  </a:lnTo>
                  <a:lnTo>
                    <a:pt x="1383919" y="3872255"/>
                  </a:lnTo>
                  <a:lnTo>
                    <a:pt x="1378077" y="3870655"/>
                  </a:lnTo>
                  <a:close/>
                </a:path>
                <a:path w="1894204" h="4010025">
                  <a:moveTo>
                    <a:pt x="1487551" y="3797058"/>
                  </a:moveTo>
                  <a:lnTo>
                    <a:pt x="1465579" y="3814089"/>
                  </a:lnTo>
                  <a:lnTo>
                    <a:pt x="1433322" y="3836644"/>
                  </a:lnTo>
                  <a:lnTo>
                    <a:pt x="1432178" y="3842588"/>
                  </a:lnTo>
                  <a:lnTo>
                    <a:pt x="1438275" y="3851211"/>
                  </a:lnTo>
                  <a:lnTo>
                    <a:pt x="1444117" y="3852265"/>
                  </a:lnTo>
                  <a:lnTo>
                    <a:pt x="1476502" y="3829723"/>
                  </a:lnTo>
                  <a:lnTo>
                    <a:pt x="1499234" y="3812108"/>
                  </a:lnTo>
                  <a:lnTo>
                    <a:pt x="1499997" y="3806126"/>
                  </a:lnTo>
                  <a:lnTo>
                    <a:pt x="1496695" y="3801960"/>
                  </a:lnTo>
                  <a:lnTo>
                    <a:pt x="1493520" y="3797808"/>
                  </a:lnTo>
                  <a:lnTo>
                    <a:pt x="1487551" y="3797058"/>
                  </a:lnTo>
                  <a:close/>
                </a:path>
                <a:path w="1894204" h="4010025">
                  <a:moveTo>
                    <a:pt x="1591272" y="3708361"/>
                  </a:moveTo>
                  <a:lnTo>
                    <a:pt x="1585086" y="3708361"/>
                  </a:lnTo>
                  <a:lnTo>
                    <a:pt x="1564004" y="3730193"/>
                  </a:lnTo>
                  <a:lnTo>
                    <a:pt x="1537080" y="3755415"/>
                  </a:lnTo>
                  <a:lnTo>
                    <a:pt x="1536953" y="3761447"/>
                  </a:lnTo>
                  <a:lnTo>
                    <a:pt x="1540509" y="3765283"/>
                  </a:lnTo>
                  <a:lnTo>
                    <a:pt x="1544193" y="3769118"/>
                  </a:lnTo>
                  <a:lnTo>
                    <a:pt x="1550161" y="3769296"/>
                  </a:lnTo>
                  <a:lnTo>
                    <a:pt x="1576958" y="3744074"/>
                  </a:lnTo>
                  <a:lnTo>
                    <a:pt x="1598802" y="3721620"/>
                  </a:lnTo>
                  <a:lnTo>
                    <a:pt x="1598676" y="3715588"/>
                  </a:lnTo>
                  <a:lnTo>
                    <a:pt x="1594866" y="3711930"/>
                  </a:lnTo>
                  <a:lnTo>
                    <a:pt x="1591272" y="3708361"/>
                  </a:lnTo>
                  <a:close/>
                </a:path>
                <a:path w="1894204" h="4010025">
                  <a:moveTo>
                    <a:pt x="1674622" y="3605428"/>
                  </a:moveTo>
                  <a:lnTo>
                    <a:pt x="1668652" y="3606380"/>
                  </a:lnTo>
                  <a:lnTo>
                    <a:pt x="1665604" y="3610635"/>
                  </a:lnTo>
                  <a:lnTo>
                    <a:pt x="1649095" y="3633368"/>
                  </a:lnTo>
                  <a:lnTo>
                    <a:pt x="1631315" y="3655758"/>
                  </a:lnTo>
                  <a:lnTo>
                    <a:pt x="1628013" y="3659860"/>
                  </a:lnTo>
                  <a:lnTo>
                    <a:pt x="1628648" y="3665854"/>
                  </a:lnTo>
                  <a:lnTo>
                    <a:pt x="1632711" y="3669144"/>
                  </a:lnTo>
                  <a:lnTo>
                    <a:pt x="1636902" y="3672420"/>
                  </a:lnTo>
                  <a:lnTo>
                    <a:pt x="1642872" y="3671747"/>
                  </a:lnTo>
                  <a:lnTo>
                    <a:pt x="1664080" y="3645255"/>
                  </a:lnTo>
                  <a:lnTo>
                    <a:pt x="1680972" y="3621811"/>
                  </a:lnTo>
                  <a:lnTo>
                    <a:pt x="1684147" y="3617556"/>
                  </a:lnTo>
                  <a:lnTo>
                    <a:pt x="1683130" y="3611600"/>
                  </a:lnTo>
                  <a:lnTo>
                    <a:pt x="1678940" y="3608514"/>
                  </a:lnTo>
                  <a:lnTo>
                    <a:pt x="1674622" y="3605428"/>
                  </a:lnTo>
                  <a:close/>
                </a:path>
                <a:path w="1894204" h="4010025">
                  <a:moveTo>
                    <a:pt x="1742058" y="3491484"/>
                  </a:moveTo>
                  <a:lnTo>
                    <a:pt x="1736344" y="3493262"/>
                  </a:lnTo>
                  <a:lnTo>
                    <a:pt x="1733930" y="3497961"/>
                  </a:lnTo>
                  <a:lnTo>
                    <a:pt x="1719706" y="3525151"/>
                  </a:lnTo>
                  <a:lnTo>
                    <a:pt x="1706626" y="3547567"/>
                  </a:lnTo>
                  <a:lnTo>
                    <a:pt x="1703958" y="3552101"/>
                  </a:lnTo>
                  <a:lnTo>
                    <a:pt x="1705482" y="3557943"/>
                  </a:lnTo>
                  <a:lnTo>
                    <a:pt x="1710054" y="3560597"/>
                  </a:lnTo>
                  <a:lnTo>
                    <a:pt x="1714500" y="3563251"/>
                  </a:lnTo>
                  <a:lnTo>
                    <a:pt x="1720342" y="3561727"/>
                  </a:lnTo>
                  <a:lnTo>
                    <a:pt x="1736090" y="3534778"/>
                  </a:lnTo>
                  <a:lnTo>
                    <a:pt x="1750822" y="3506698"/>
                  </a:lnTo>
                  <a:lnTo>
                    <a:pt x="1753234" y="3502037"/>
                  </a:lnTo>
                  <a:lnTo>
                    <a:pt x="1751456" y="3496310"/>
                  </a:lnTo>
                  <a:lnTo>
                    <a:pt x="1742058" y="3491484"/>
                  </a:lnTo>
                  <a:close/>
                </a:path>
                <a:path w="1894204" h="4010025">
                  <a:moveTo>
                    <a:pt x="1791589" y="3368548"/>
                  </a:moveTo>
                  <a:lnTo>
                    <a:pt x="1786127" y="3371215"/>
                  </a:lnTo>
                  <a:lnTo>
                    <a:pt x="1784477" y="3376168"/>
                  </a:lnTo>
                  <a:lnTo>
                    <a:pt x="1773935" y="3407029"/>
                  </a:lnTo>
                  <a:lnTo>
                    <a:pt x="1764919" y="3429380"/>
                  </a:lnTo>
                  <a:lnTo>
                    <a:pt x="1763014" y="3434206"/>
                  </a:lnTo>
                  <a:lnTo>
                    <a:pt x="1765300" y="3439795"/>
                  </a:lnTo>
                  <a:lnTo>
                    <a:pt x="1770252" y="3441827"/>
                  </a:lnTo>
                  <a:lnTo>
                    <a:pt x="1775078" y="3443731"/>
                  </a:lnTo>
                  <a:lnTo>
                    <a:pt x="1780667" y="3441319"/>
                  </a:lnTo>
                  <a:lnTo>
                    <a:pt x="1782572" y="3436493"/>
                  </a:lnTo>
                  <a:lnTo>
                    <a:pt x="1791589" y="3414014"/>
                  </a:lnTo>
                  <a:lnTo>
                    <a:pt x="1802510" y="3382391"/>
                  </a:lnTo>
                  <a:lnTo>
                    <a:pt x="1804161" y="3377438"/>
                  </a:lnTo>
                  <a:lnTo>
                    <a:pt x="1801495" y="3371977"/>
                  </a:lnTo>
                  <a:lnTo>
                    <a:pt x="1796542" y="3370326"/>
                  </a:lnTo>
                  <a:lnTo>
                    <a:pt x="1791589" y="3368548"/>
                  </a:lnTo>
                  <a:close/>
                </a:path>
                <a:path w="1894204" h="4010025">
                  <a:moveTo>
                    <a:pt x="1822069" y="3239643"/>
                  </a:moveTo>
                  <a:lnTo>
                    <a:pt x="1817116" y="3243199"/>
                  </a:lnTo>
                  <a:lnTo>
                    <a:pt x="1816100" y="3248279"/>
                  </a:lnTo>
                  <a:lnTo>
                    <a:pt x="1810384" y="3280283"/>
                  </a:lnTo>
                  <a:lnTo>
                    <a:pt x="1804924" y="3303778"/>
                  </a:lnTo>
                  <a:lnTo>
                    <a:pt x="1803653" y="3308985"/>
                  </a:lnTo>
                  <a:lnTo>
                    <a:pt x="1806828" y="3314065"/>
                  </a:lnTo>
                  <a:lnTo>
                    <a:pt x="1812035" y="3315335"/>
                  </a:lnTo>
                  <a:lnTo>
                    <a:pt x="1817116" y="3316478"/>
                  </a:lnTo>
                  <a:lnTo>
                    <a:pt x="1822196" y="3313303"/>
                  </a:lnTo>
                  <a:lnTo>
                    <a:pt x="1823466" y="3308223"/>
                  </a:lnTo>
                  <a:lnTo>
                    <a:pt x="1828927" y="3284728"/>
                  </a:lnTo>
                  <a:lnTo>
                    <a:pt x="1834896" y="3251708"/>
                  </a:lnTo>
                  <a:lnTo>
                    <a:pt x="1835784" y="3246501"/>
                  </a:lnTo>
                  <a:lnTo>
                    <a:pt x="1832355" y="3241548"/>
                  </a:lnTo>
                  <a:lnTo>
                    <a:pt x="1827276" y="3240659"/>
                  </a:lnTo>
                  <a:lnTo>
                    <a:pt x="1822069" y="3239643"/>
                  </a:lnTo>
                  <a:close/>
                </a:path>
                <a:path w="1894204" h="4010025">
                  <a:moveTo>
                    <a:pt x="1843277" y="3107944"/>
                  </a:moveTo>
                  <a:lnTo>
                    <a:pt x="1832606" y="3107944"/>
                  </a:lnTo>
                  <a:lnTo>
                    <a:pt x="1828419" y="3112008"/>
                  </a:lnTo>
                  <a:lnTo>
                    <a:pt x="1828292" y="3124073"/>
                  </a:lnTo>
                  <a:lnTo>
                    <a:pt x="1827529" y="3146933"/>
                  </a:lnTo>
                  <a:lnTo>
                    <a:pt x="1826005" y="3169666"/>
                  </a:lnTo>
                  <a:lnTo>
                    <a:pt x="1825117" y="3178810"/>
                  </a:lnTo>
                  <a:lnTo>
                    <a:pt x="1829053" y="3183509"/>
                  </a:lnTo>
                  <a:lnTo>
                    <a:pt x="1834260" y="3183890"/>
                  </a:lnTo>
                  <a:lnTo>
                    <a:pt x="1839468" y="3184398"/>
                  </a:lnTo>
                  <a:lnTo>
                    <a:pt x="1844167" y="3180588"/>
                  </a:lnTo>
                  <a:lnTo>
                    <a:pt x="1844548" y="3175254"/>
                  </a:lnTo>
                  <a:lnTo>
                    <a:pt x="1844928" y="3171316"/>
                  </a:lnTo>
                  <a:lnTo>
                    <a:pt x="1846452" y="3148203"/>
                  </a:lnTo>
                  <a:lnTo>
                    <a:pt x="1847342" y="3124835"/>
                  </a:lnTo>
                  <a:lnTo>
                    <a:pt x="1847469" y="3112262"/>
                  </a:lnTo>
                  <a:lnTo>
                    <a:pt x="1843277" y="3107944"/>
                  </a:lnTo>
                  <a:close/>
                </a:path>
                <a:path w="1894204" h="4010025">
                  <a:moveTo>
                    <a:pt x="1843404" y="2974467"/>
                  </a:moveTo>
                  <a:lnTo>
                    <a:pt x="1832864" y="2974467"/>
                  </a:lnTo>
                  <a:lnTo>
                    <a:pt x="1828673" y="2978785"/>
                  </a:lnTo>
                  <a:lnTo>
                    <a:pt x="1828673" y="3046476"/>
                  </a:lnTo>
                  <a:lnTo>
                    <a:pt x="1832864" y="3050667"/>
                  </a:lnTo>
                  <a:lnTo>
                    <a:pt x="1843404" y="3050667"/>
                  </a:lnTo>
                  <a:lnTo>
                    <a:pt x="1847723" y="3046476"/>
                  </a:lnTo>
                  <a:lnTo>
                    <a:pt x="1847723" y="2978785"/>
                  </a:lnTo>
                  <a:lnTo>
                    <a:pt x="1843404" y="2974467"/>
                  </a:lnTo>
                  <a:close/>
                </a:path>
                <a:path w="1894204" h="4010025">
                  <a:moveTo>
                    <a:pt x="1843404" y="2841117"/>
                  </a:moveTo>
                  <a:lnTo>
                    <a:pt x="1832864" y="2841117"/>
                  </a:lnTo>
                  <a:lnTo>
                    <a:pt x="1828673" y="2845435"/>
                  </a:lnTo>
                  <a:lnTo>
                    <a:pt x="1828673" y="2913126"/>
                  </a:lnTo>
                  <a:lnTo>
                    <a:pt x="1832864" y="2917317"/>
                  </a:lnTo>
                  <a:lnTo>
                    <a:pt x="1843404" y="2917317"/>
                  </a:lnTo>
                  <a:lnTo>
                    <a:pt x="1847723" y="2913126"/>
                  </a:lnTo>
                  <a:lnTo>
                    <a:pt x="1847723" y="2845435"/>
                  </a:lnTo>
                  <a:lnTo>
                    <a:pt x="1843404" y="2841117"/>
                  </a:lnTo>
                  <a:close/>
                </a:path>
                <a:path w="1894204" h="4010025">
                  <a:moveTo>
                    <a:pt x="1843404" y="2707767"/>
                  </a:moveTo>
                  <a:lnTo>
                    <a:pt x="1832864" y="2707767"/>
                  </a:lnTo>
                  <a:lnTo>
                    <a:pt x="1828673" y="2712085"/>
                  </a:lnTo>
                  <a:lnTo>
                    <a:pt x="1828673" y="2779776"/>
                  </a:lnTo>
                  <a:lnTo>
                    <a:pt x="1832864" y="2783967"/>
                  </a:lnTo>
                  <a:lnTo>
                    <a:pt x="1843404" y="2783967"/>
                  </a:lnTo>
                  <a:lnTo>
                    <a:pt x="1847723" y="2779776"/>
                  </a:lnTo>
                  <a:lnTo>
                    <a:pt x="1847723" y="2712085"/>
                  </a:lnTo>
                  <a:lnTo>
                    <a:pt x="1843404" y="2707767"/>
                  </a:lnTo>
                  <a:close/>
                </a:path>
                <a:path w="1894204" h="4010025">
                  <a:moveTo>
                    <a:pt x="1843404" y="2574417"/>
                  </a:moveTo>
                  <a:lnTo>
                    <a:pt x="1832864" y="2574417"/>
                  </a:lnTo>
                  <a:lnTo>
                    <a:pt x="1828673" y="2578735"/>
                  </a:lnTo>
                  <a:lnTo>
                    <a:pt x="1828673" y="2646426"/>
                  </a:lnTo>
                  <a:lnTo>
                    <a:pt x="1832864" y="2650617"/>
                  </a:lnTo>
                  <a:lnTo>
                    <a:pt x="1843404" y="2650617"/>
                  </a:lnTo>
                  <a:lnTo>
                    <a:pt x="1847723" y="2646426"/>
                  </a:lnTo>
                  <a:lnTo>
                    <a:pt x="1847723" y="2578735"/>
                  </a:lnTo>
                  <a:lnTo>
                    <a:pt x="1843404" y="2574417"/>
                  </a:lnTo>
                  <a:close/>
                </a:path>
                <a:path w="1894204" h="4010025">
                  <a:moveTo>
                    <a:pt x="1843404" y="2441067"/>
                  </a:moveTo>
                  <a:lnTo>
                    <a:pt x="1832864" y="2441067"/>
                  </a:lnTo>
                  <a:lnTo>
                    <a:pt x="1828673" y="2445385"/>
                  </a:lnTo>
                  <a:lnTo>
                    <a:pt x="1828673" y="2513076"/>
                  </a:lnTo>
                  <a:lnTo>
                    <a:pt x="1832864" y="2517267"/>
                  </a:lnTo>
                  <a:lnTo>
                    <a:pt x="1843404" y="2517267"/>
                  </a:lnTo>
                  <a:lnTo>
                    <a:pt x="1847723" y="2513076"/>
                  </a:lnTo>
                  <a:lnTo>
                    <a:pt x="1847723" y="2445385"/>
                  </a:lnTo>
                  <a:lnTo>
                    <a:pt x="1843404" y="2441067"/>
                  </a:lnTo>
                  <a:close/>
                </a:path>
                <a:path w="1894204" h="4010025">
                  <a:moveTo>
                    <a:pt x="1843404" y="2307717"/>
                  </a:moveTo>
                  <a:lnTo>
                    <a:pt x="1832864" y="2307717"/>
                  </a:lnTo>
                  <a:lnTo>
                    <a:pt x="1828673" y="2312035"/>
                  </a:lnTo>
                  <a:lnTo>
                    <a:pt x="1828673" y="2379726"/>
                  </a:lnTo>
                  <a:lnTo>
                    <a:pt x="1832864" y="2383917"/>
                  </a:lnTo>
                  <a:lnTo>
                    <a:pt x="1843404" y="2383917"/>
                  </a:lnTo>
                  <a:lnTo>
                    <a:pt x="1847723" y="2379726"/>
                  </a:lnTo>
                  <a:lnTo>
                    <a:pt x="1847723" y="2312035"/>
                  </a:lnTo>
                  <a:lnTo>
                    <a:pt x="1843404" y="2307717"/>
                  </a:lnTo>
                  <a:close/>
                </a:path>
                <a:path w="1894204" h="4010025">
                  <a:moveTo>
                    <a:pt x="1843404" y="2174367"/>
                  </a:moveTo>
                  <a:lnTo>
                    <a:pt x="1832991" y="2174367"/>
                  </a:lnTo>
                  <a:lnTo>
                    <a:pt x="1828673" y="2178685"/>
                  </a:lnTo>
                  <a:lnTo>
                    <a:pt x="1828673" y="2246376"/>
                  </a:lnTo>
                  <a:lnTo>
                    <a:pt x="1832864" y="2250567"/>
                  </a:lnTo>
                  <a:lnTo>
                    <a:pt x="1843404" y="2250567"/>
                  </a:lnTo>
                  <a:lnTo>
                    <a:pt x="1847723" y="2246376"/>
                  </a:lnTo>
                  <a:lnTo>
                    <a:pt x="1847723" y="2178685"/>
                  </a:lnTo>
                  <a:lnTo>
                    <a:pt x="1843404" y="2174367"/>
                  </a:lnTo>
                  <a:close/>
                </a:path>
                <a:path w="1894204" h="4010025">
                  <a:moveTo>
                    <a:pt x="1843404" y="2041017"/>
                  </a:moveTo>
                  <a:lnTo>
                    <a:pt x="1832991" y="2041017"/>
                  </a:lnTo>
                  <a:lnTo>
                    <a:pt x="1828673" y="2045335"/>
                  </a:lnTo>
                  <a:lnTo>
                    <a:pt x="1828673" y="2113026"/>
                  </a:lnTo>
                  <a:lnTo>
                    <a:pt x="1832991" y="2117217"/>
                  </a:lnTo>
                  <a:lnTo>
                    <a:pt x="1843404" y="2117217"/>
                  </a:lnTo>
                  <a:lnTo>
                    <a:pt x="1847723" y="2113026"/>
                  </a:lnTo>
                  <a:lnTo>
                    <a:pt x="1847723" y="2045335"/>
                  </a:lnTo>
                  <a:lnTo>
                    <a:pt x="1843404" y="2041017"/>
                  </a:lnTo>
                  <a:close/>
                </a:path>
                <a:path w="1894204" h="4010025">
                  <a:moveTo>
                    <a:pt x="1843404" y="1907667"/>
                  </a:moveTo>
                  <a:lnTo>
                    <a:pt x="1832991" y="1907667"/>
                  </a:lnTo>
                  <a:lnTo>
                    <a:pt x="1828673" y="1911985"/>
                  </a:lnTo>
                  <a:lnTo>
                    <a:pt x="1828673" y="1979676"/>
                  </a:lnTo>
                  <a:lnTo>
                    <a:pt x="1832991" y="1983867"/>
                  </a:lnTo>
                  <a:lnTo>
                    <a:pt x="1843404" y="1983867"/>
                  </a:lnTo>
                  <a:lnTo>
                    <a:pt x="1847723" y="1979676"/>
                  </a:lnTo>
                  <a:lnTo>
                    <a:pt x="1847723" y="1911985"/>
                  </a:lnTo>
                  <a:lnTo>
                    <a:pt x="1843404" y="1907667"/>
                  </a:lnTo>
                  <a:close/>
                </a:path>
                <a:path w="1894204" h="4010025">
                  <a:moveTo>
                    <a:pt x="1843531" y="1774317"/>
                  </a:moveTo>
                  <a:lnTo>
                    <a:pt x="1832991" y="1774317"/>
                  </a:lnTo>
                  <a:lnTo>
                    <a:pt x="1828673" y="1778635"/>
                  </a:lnTo>
                  <a:lnTo>
                    <a:pt x="1828673" y="1846326"/>
                  </a:lnTo>
                  <a:lnTo>
                    <a:pt x="1832991" y="1850517"/>
                  </a:lnTo>
                  <a:lnTo>
                    <a:pt x="1843404" y="1850517"/>
                  </a:lnTo>
                  <a:lnTo>
                    <a:pt x="1847723" y="1846326"/>
                  </a:lnTo>
                  <a:lnTo>
                    <a:pt x="1847723" y="1778635"/>
                  </a:lnTo>
                  <a:lnTo>
                    <a:pt x="1843531" y="1774317"/>
                  </a:lnTo>
                  <a:close/>
                </a:path>
                <a:path w="1894204" h="4010025">
                  <a:moveTo>
                    <a:pt x="1843531" y="1640967"/>
                  </a:moveTo>
                  <a:lnTo>
                    <a:pt x="1832991" y="1640967"/>
                  </a:lnTo>
                  <a:lnTo>
                    <a:pt x="1828673" y="1645285"/>
                  </a:lnTo>
                  <a:lnTo>
                    <a:pt x="1828673" y="1712976"/>
                  </a:lnTo>
                  <a:lnTo>
                    <a:pt x="1832991" y="1717167"/>
                  </a:lnTo>
                  <a:lnTo>
                    <a:pt x="1843531" y="1717167"/>
                  </a:lnTo>
                  <a:lnTo>
                    <a:pt x="1847723" y="1712976"/>
                  </a:lnTo>
                  <a:lnTo>
                    <a:pt x="1847723" y="1645285"/>
                  </a:lnTo>
                  <a:lnTo>
                    <a:pt x="1843531" y="1640967"/>
                  </a:lnTo>
                  <a:close/>
                </a:path>
                <a:path w="1894204" h="4010025">
                  <a:moveTo>
                    <a:pt x="1843531" y="1507616"/>
                  </a:moveTo>
                  <a:lnTo>
                    <a:pt x="1832991" y="1507616"/>
                  </a:lnTo>
                  <a:lnTo>
                    <a:pt x="1828673" y="1511935"/>
                  </a:lnTo>
                  <a:lnTo>
                    <a:pt x="1828673" y="1579626"/>
                  </a:lnTo>
                  <a:lnTo>
                    <a:pt x="1832991" y="1583817"/>
                  </a:lnTo>
                  <a:lnTo>
                    <a:pt x="1843531" y="1583817"/>
                  </a:lnTo>
                  <a:lnTo>
                    <a:pt x="1847723" y="1579626"/>
                  </a:lnTo>
                  <a:lnTo>
                    <a:pt x="1847723" y="1511935"/>
                  </a:lnTo>
                  <a:lnTo>
                    <a:pt x="1843531" y="1507616"/>
                  </a:lnTo>
                  <a:close/>
                </a:path>
                <a:path w="1894204" h="4010025">
                  <a:moveTo>
                    <a:pt x="1843531" y="1374266"/>
                  </a:moveTo>
                  <a:lnTo>
                    <a:pt x="1832991" y="1374266"/>
                  </a:lnTo>
                  <a:lnTo>
                    <a:pt x="1828673" y="1378585"/>
                  </a:lnTo>
                  <a:lnTo>
                    <a:pt x="1828673" y="1446276"/>
                  </a:lnTo>
                  <a:lnTo>
                    <a:pt x="1832991" y="1450466"/>
                  </a:lnTo>
                  <a:lnTo>
                    <a:pt x="1843531" y="1450466"/>
                  </a:lnTo>
                  <a:lnTo>
                    <a:pt x="1847723" y="1446276"/>
                  </a:lnTo>
                  <a:lnTo>
                    <a:pt x="1847723" y="1378585"/>
                  </a:lnTo>
                  <a:lnTo>
                    <a:pt x="1843531" y="1374266"/>
                  </a:lnTo>
                  <a:close/>
                </a:path>
                <a:path w="1894204" h="4010025">
                  <a:moveTo>
                    <a:pt x="1843531" y="1240916"/>
                  </a:moveTo>
                  <a:lnTo>
                    <a:pt x="1832991" y="1240916"/>
                  </a:lnTo>
                  <a:lnTo>
                    <a:pt x="1828673" y="1245235"/>
                  </a:lnTo>
                  <a:lnTo>
                    <a:pt x="1828673" y="1312926"/>
                  </a:lnTo>
                  <a:lnTo>
                    <a:pt x="1832991" y="1317116"/>
                  </a:lnTo>
                  <a:lnTo>
                    <a:pt x="1843531" y="1317116"/>
                  </a:lnTo>
                  <a:lnTo>
                    <a:pt x="1847723" y="1312926"/>
                  </a:lnTo>
                  <a:lnTo>
                    <a:pt x="1847723" y="1245235"/>
                  </a:lnTo>
                  <a:lnTo>
                    <a:pt x="1843531" y="1240916"/>
                  </a:lnTo>
                  <a:close/>
                </a:path>
                <a:path w="1894204" h="4010025">
                  <a:moveTo>
                    <a:pt x="1843531" y="1107566"/>
                  </a:moveTo>
                  <a:lnTo>
                    <a:pt x="1832991" y="1107566"/>
                  </a:lnTo>
                  <a:lnTo>
                    <a:pt x="1828673" y="1111885"/>
                  </a:lnTo>
                  <a:lnTo>
                    <a:pt x="1828673" y="1179576"/>
                  </a:lnTo>
                  <a:lnTo>
                    <a:pt x="1832991" y="1183766"/>
                  </a:lnTo>
                  <a:lnTo>
                    <a:pt x="1843531" y="1183766"/>
                  </a:lnTo>
                  <a:lnTo>
                    <a:pt x="1847723" y="1179576"/>
                  </a:lnTo>
                  <a:lnTo>
                    <a:pt x="1847723" y="1111885"/>
                  </a:lnTo>
                  <a:lnTo>
                    <a:pt x="1843531" y="1107566"/>
                  </a:lnTo>
                  <a:close/>
                </a:path>
                <a:path w="1894204" h="4010025">
                  <a:moveTo>
                    <a:pt x="1843531" y="974216"/>
                  </a:moveTo>
                  <a:lnTo>
                    <a:pt x="1832991" y="974216"/>
                  </a:lnTo>
                  <a:lnTo>
                    <a:pt x="1828800" y="978535"/>
                  </a:lnTo>
                  <a:lnTo>
                    <a:pt x="1828673" y="1046226"/>
                  </a:lnTo>
                  <a:lnTo>
                    <a:pt x="1832991" y="1050416"/>
                  </a:lnTo>
                  <a:lnTo>
                    <a:pt x="1843531" y="1050416"/>
                  </a:lnTo>
                  <a:lnTo>
                    <a:pt x="1847723" y="1046226"/>
                  </a:lnTo>
                  <a:lnTo>
                    <a:pt x="1847850" y="978535"/>
                  </a:lnTo>
                  <a:lnTo>
                    <a:pt x="1843531" y="974216"/>
                  </a:lnTo>
                  <a:close/>
                </a:path>
                <a:path w="1894204" h="4010025">
                  <a:moveTo>
                    <a:pt x="1843531" y="840866"/>
                  </a:moveTo>
                  <a:lnTo>
                    <a:pt x="1832991" y="840866"/>
                  </a:lnTo>
                  <a:lnTo>
                    <a:pt x="1828800" y="845185"/>
                  </a:lnTo>
                  <a:lnTo>
                    <a:pt x="1828800" y="912876"/>
                  </a:lnTo>
                  <a:lnTo>
                    <a:pt x="1832991" y="917066"/>
                  </a:lnTo>
                  <a:lnTo>
                    <a:pt x="1843531" y="917066"/>
                  </a:lnTo>
                  <a:lnTo>
                    <a:pt x="1847850" y="912876"/>
                  </a:lnTo>
                  <a:lnTo>
                    <a:pt x="1847850" y="845185"/>
                  </a:lnTo>
                  <a:lnTo>
                    <a:pt x="1843531" y="840866"/>
                  </a:lnTo>
                  <a:close/>
                </a:path>
                <a:path w="1894204" h="4010025">
                  <a:moveTo>
                    <a:pt x="1843531" y="707516"/>
                  </a:moveTo>
                  <a:lnTo>
                    <a:pt x="1832991" y="707516"/>
                  </a:lnTo>
                  <a:lnTo>
                    <a:pt x="1828800" y="711835"/>
                  </a:lnTo>
                  <a:lnTo>
                    <a:pt x="1828800" y="779526"/>
                  </a:lnTo>
                  <a:lnTo>
                    <a:pt x="1832991" y="783716"/>
                  </a:lnTo>
                  <a:lnTo>
                    <a:pt x="1843531" y="783716"/>
                  </a:lnTo>
                  <a:lnTo>
                    <a:pt x="1847850" y="779526"/>
                  </a:lnTo>
                  <a:lnTo>
                    <a:pt x="1847850" y="711835"/>
                  </a:lnTo>
                  <a:lnTo>
                    <a:pt x="1843531" y="707516"/>
                  </a:lnTo>
                  <a:close/>
                </a:path>
                <a:path w="1894204" h="4010025">
                  <a:moveTo>
                    <a:pt x="1843531" y="574166"/>
                  </a:moveTo>
                  <a:lnTo>
                    <a:pt x="1832991" y="574166"/>
                  </a:lnTo>
                  <a:lnTo>
                    <a:pt x="1828800" y="578485"/>
                  </a:lnTo>
                  <a:lnTo>
                    <a:pt x="1828800" y="646176"/>
                  </a:lnTo>
                  <a:lnTo>
                    <a:pt x="1832991" y="650366"/>
                  </a:lnTo>
                  <a:lnTo>
                    <a:pt x="1843531" y="650366"/>
                  </a:lnTo>
                  <a:lnTo>
                    <a:pt x="1847850" y="646176"/>
                  </a:lnTo>
                  <a:lnTo>
                    <a:pt x="1847850" y="578485"/>
                  </a:lnTo>
                  <a:lnTo>
                    <a:pt x="1843531" y="574166"/>
                  </a:lnTo>
                  <a:close/>
                </a:path>
                <a:path w="1894204" h="4010025">
                  <a:moveTo>
                    <a:pt x="1843531" y="440816"/>
                  </a:moveTo>
                  <a:lnTo>
                    <a:pt x="1832991" y="440816"/>
                  </a:lnTo>
                  <a:lnTo>
                    <a:pt x="1828800" y="445135"/>
                  </a:lnTo>
                  <a:lnTo>
                    <a:pt x="1828800" y="512825"/>
                  </a:lnTo>
                  <a:lnTo>
                    <a:pt x="1832991" y="517016"/>
                  </a:lnTo>
                  <a:lnTo>
                    <a:pt x="1843531" y="517016"/>
                  </a:lnTo>
                  <a:lnTo>
                    <a:pt x="1847850" y="512825"/>
                  </a:lnTo>
                  <a:lnTo>
                    <a:pt x="1847850" y="445135"/>
                  </a:lnTo>
                  <a:lnTo>
                    <a:pt x="1843531" y="440816"/>
                  </a:lnTo>
                  <a:close/>
                </a:path>
                <a:path w="1894204" h="4010025">
                  <a:moveTo>
                    <a:pt x="1843531" y="307466"/>
                  </a:moveTo>
                  <a:lnTo>
                    <a:pt x="1832991" y="307466"/>
                  </a:lnTo>
                  <a:lnTo>
                    <a:pt x="1828800" y="311785"/>
                  </a:lnTo>
                  <a:lnTo>
                    <a:pt x="1828800" y="379475"/>
                  </a:lnTo>
                  <a:lnTo>
                    <a:pt x="1832991" y="383666"/>
                  </a:lnTo>
                  <a:lnTo>
                    <a:pt x="1843531" y="383666"/>
                  </a:lnTo>
                  <a:lnTo>
                    <a:pt x="1847850" y="379475"/>
                  </a:lnTo>
                  <a:lnTo>
                    <a:pt x="1847850" y="311785"/>
                  </a:lnTo>
                  <a:lnTo>
                    <a:pt x="1843531" y="307466"/>
                  </a:lnTo>
                  <a:close/>
                </a:path>
                <a:path w="1894204" h="4010025">
                  <a:moveTo>
                    <a:pt x="1843531" y="174116"/>
                  </a:moveTo>
                  <a:lnTo>
                    <a:pt x="1832991" y="174116"/>
                  </a:lnTo>
                  <a:lnTo>
                    <a:pt x="1828800" y="178435"/>
                  </a:lnTo>
                  <a:lnTo>
                    <a:pt x="1828800" y="246125"/>
                  </a:lnTo>
                  <a:lnTo>
                    <a:pt x="1832991" y="250316"/>
                  </a:lnTo>
                  <a:lnTo>
                    <a:pt x="1843531" y="250316"/>
                  </a:lnTo>
                  <a:lnTo>
                    <a:pt x="1847850" y="246125"/>
                  </a:lnTo>
                  <a:lnTo>
                    <a:pt x="1847850" y="178435"/>
                  </a:lnTo>
                  <a:lnTo>
                    <a:pt x="1843531" y="174116"/>
                  </a:lnTo>
                  <a:close/>
                </a:path>
                <a:path w="1894204" h="4010025">
                  <a:moveTo>
                    <a:pt x="1838325" y="47298"/>
                  </a:moveTo>
                  <a:lnTo>
                    <a:pt x="1828800" y="63627"/>
                  </a:lnTo>
                  <a:lnTo>
                    <a:pt x="1828800" y="112775"/>
                  </a:lnTo>
                  <a:lnTo>
                    <a:pt x="1833118" y="116966"/>
                  </a:lnTo>
                  <a:lnTo>
                    <a:pt x="1843531" y="116966"/>
                  </a:lnTo>
                  <a:lnTo>
                    <a:pt x="1847850" y="112775"/>
                  </a:lnTo>
                  <a:lnTo>
                    <a:pt x="1847850" y="63627"/>
                  </a:lnTo>
                  <a:lnTo>
                    <a:pt x="1838325" y="47298"/>
                  </a:lnTo>
                  <a:close/>
                </a:path>
                <a:path w="1894204" h="4010025">
                  <a:moveTo>
                    <a:pt x="1838325" y="9525"/>
                  </a:moveTo>
                  <a:lnTo>
                    <a:pt x="1785620" y="99822"/>
                  </a:lnTo>
                  <a:lnTo>
                    <a:pt x="1782952" y="104266"/>
                  </a:lnTo>
                  <a:lnTo>
                    <a:pt x="1784477" y="110109"/>
                  </a:lnTo>
                  <a:lnTo>
                    <a:pt x="1793621" y="115442"/>
                  </a:lnTo>
                  <a:lnTo>
                    <a:pt x="1799463" y="113919"/>
                  </a:lnTo>
                  <a:lnTo>
                    <a:pt x="1828800" y="63627"/>
                  </a:lnTo>
                  <a:lnTo>
                    <a:pt x="1828800" y="45085"/>
                  </a:lnTo>
                  <a:lnTo>
                    <a:pt x="1833118" y="40766"/>
                  </a:lnTo>
                  <a:lnTo>
                    <a:pt x="1834515" y="40766"/>
                  </a:lnTo>
                  <a:lnTo>
                    <a:pt x="1830070" y="33147"/>
                  </a:lnTo>
                  <a:lnTo>
                    <a:pt x="1852112" y="33147"/>
                  </a:lnTo>
                  <a:lnTo>
                    <a:pt x="1838325" y="9525"/>
                  </a:lnTo>
                  <a:close/>
                </a:path>
                <a:path w="1894204" h="4010025">
                  <a:moveTo>
                    <a:pt x="1856560" y="40766"/>
                  </a:moveTo>
                  <a:lnTo>
                    <a:pt x="1843531" y="40766"/>
                  </a:lnTo>
                  <a:lnTo>
                    <a:pt x="1847850" y="45085"/>
                  </a:lnTo>
                  <a:lnTo>
                    <a:pt x="1847850" y="63627"/>
                  </a:lnTo>
                  <a:lnTo>
                    <a:pt x="1877186" y="113919"/>
                  </a:lnTo>
                  <a:lnTo>
                    <a:pt x="1883028" y="115442"/>
                  </a:lnTo>
                  <a:lnTo>
                    <a:pt x="1892173" y="110109"/>
                  </a:lnTo>
                  <a:lnTo>
                    <a:pt x="1893697" y="104394"/>
                  </a:lnTo>
                  <a:lnTo>
                    <a:pt x="1856560" y="40766"/>
                  </a:lnTo>
                  <a:close/>
                </a:path>
                <a:path w="1894204" h="4010025">
                  <a:moveTo>
                    <a:pt x="1834515" y="40766"/>
                  </a:moveTo>
                  <a:lnTo>
                    <a:pt x="1833118" y="40766"/>
                  </a:lnTo>
                  <a:lnTo>
                    <a:pt x="1828800" y="45085"/>
                  </a:lnTo>
                  <a:lnTo>
                    <a:pt x="1828800" y="63627"/>
                  </a:lnTo>
                  <a:lnTo>
                    <a:pt x="1838325" y="47298"/>
                  </a:lnTo>
                  <a:lnTo>
                    <a:pt x="1834515" y="40766"/>
                  </a:lnTo>
                  <a:close/>
                </a:path>
                <a:path w="1894204" h="4010025">
                  <a:moveTo>
                    <a:pt x="1852112" y="33147"/>
                  </a:moveTo>
                  <a:lnTo>
                    <a:pt x="1846579" y="33147"/>
                  </a:lnTo>
                  <a:lnTo>
                    <a:pt x="1838325" y="47298"/>
                  </a:lnTo>
                  <a:lnTo>
                    <a:pt x="1847850" y="63627"/>
                  </a:lnTo>
                  <a:lnTo>
                    <a:pt x="1847850" y="45085"/>
                  </a:lnTo>
                  <a:lnTo>
                    <a:pt x="1843531" y="40766"/>
                  </a:lnTo>
                  <a:lnTo>
                    <a:pt x="1856560" y="40766"/>
                  </a:lnTo>
                  <a:lnTo>
                    <a:pt x="1852112" y="33147"/>
                  </a:lnTo>
                  <a:close/>
                </a:path>
                <a:path w="1894204" h="4010025">
                  <a:moveTo>
                    <a:pt x="1846579" y="33147"/>
                  </a:moveTo>
                  <a:lnTo>
                    <a:pt x="1830070" y="33147"/>
                  </a:lnTo>
                  <a:lnTo>
                    <a:pt x="1838325" y="47298"/>
                  </a:lnTo>
                  <a:lnTo>
                    <a:pt x="1846579" y="33147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4762" y="4825"/>
            <a:ext cx="12187555" cy="6853555"/>
          </a:xfrm>
          <a:custGeom>
            <a:avLst/>
            <a:gdLst/>
            <a:ahLst/>
            <a:cxnLst/>
            <a:rect l="l" t="t" r="r" b="b"/>
            <a:pathLst>
              <a:path w="12187555" h="6853555">
                <a:moveTo>
                  <a:pt x="12187238" y="6661086"/>
                </a:moveTo>
                <a:lnTo>
                  <a:pt x="11969814" y="6661086"/>
                </a:lnTo>
                <a:lnTo>
                  <a:pt x="11969814" y="0"/>
                </a:lnTo>
                <a:lnTo>
                  <a:pt x="11957114" y="0"/>
                </a:lnTo>
                <a:lnTo>
                  <a:pt x="11957114" y="6661086"/>
                </a:lnTo>
                <a:lnTo>
                  <a:pt x="0" y="6661086"/>
                </a:lnTo>
                <a:lnTo>
                  <a:pt x="0" y="6673786"/>
                </a:lnTo>
                <a:lnTo>
                  <a:pt x="11957114" y="6673786"/>
                </a:lnTo>
                <a:lnTo>
                  <a:pt x="11957114" y="6853174"/>
                </a:lnTo>
                <a:lnTo>
                  <a:pt x="11969814" y="6853174"/>
                </a:lnTo>
                <a:lnTo>
                  <a:pt x="11969814" y="6673786"/>
                </a:lnTo>
                <a:lnTo>
                  <a:pt x="12187238" y="6673786"/>
                </a:lnTo>
                <a:lnTo>
                  <a:pt x="12187238" y="6661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55565" y="853693"/>
            <a:ext cx="1885314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0000"/>
                </a:solidFill>
              </a:rPr>
              <a:t>Diagrams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4533900" y="2600325"/>
            <a:ext cx="466725" cy="4667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8953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705"/>
              </a:spcBef>
            </a:pPr>
            <a:r>
              <a:rPr dirty="0" sz="1800" spc="-25" b="1">
                <a:solidFill>
                  <a:srgbClr val="EBEBEB"/>
                </a:solidFill>
                <a:latin typeface="Trebuchet MS"/>
                <a:cs typeface="Trebuchet MS"/>
              </a:rPr>
              <a:t>01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33119" y="1994725"/>
            <a:ext cx="2956560" cy="1365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14805" marR="5715" indent="-377190">
              <a:lnSpc>
                <a:spcPct val="139200"/>
              </a:lnSpc>
              <a:spcBef>
                <a:spcPts val="95"/>
              </a:spcBef>
            </a:pP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Waterfall</a:t>
            </a:r>
            <a:r>
              <a:rPr dirty="0" sz="1800" spc="-12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spc="-20" b="1">
                <a:solidFill>
                  <a:srgbClr val="404040"/>
                </a:solidFill>
                <a:latin typeface="Trebuchet MS"/>
                <a:cs typeface="Trebuchet MS"/>
              </a:rPr>
              <a:t>model </a:t>
            </a: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Spiral</a:t>
            </a:r>
            <a:r>
              <a:rPr dirty="0" sz="1800" spc="-114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spc="-20" b="1">
                <a:solidFill>
                  <a:srgbClr val="404040"/>
                </a:solid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980"/>
              </a:spcBef>
            </a:pP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These</a:t>
            </a:r>
            <a:r>
              <a:rPr dirty="0" sz="1400" spc="40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model</a:t>
            </a:r>
            <a:r>
              <a:rPr dirty="0" sz="1400" spc="-1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r>
              <a:rPr dirty="0" sz="1400" spc="-6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collectively</a:t>
            </a:r>
            <a:r>
              <a:rPr dirty="0" sz="1400" spc="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call</a:t>
            </a:r>
            <a:r>
              <a:rPr dirty="0" sz="1400" spc="-1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Trebuchet MS"/>
                <a:cs typeface="Trebuchet MS"/>
              </a:rPr>
              <a:t>vu</a:t>
            </a:r>
            <a:endParaRPr sz="14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95"/>
              </a:spcBef>
            </a:pP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process </a:t>
            </a:r>
            <a:r>
              <a:rPr dirty="0" sz="1400" spc="-10">
                <a:solidFill>
                  <a:srgbClr val="404040"/>
                </a:solidFill>
                <a:latin typeface="Trebuchet MS"/>
                <a:cs typeface="Trebuchet MS"/>
              </a:rPr>
              <a:t>model.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533900" y="3924300"/>
            <a:ext cx="466725" cy="4667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9080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715"/>
              </a:spcBef>
            </a:pPr>
            <a:r>
              <a:rPr dirty="0" sz="1800" spc="-25" b="1">
                <a:solidFill>
                  <a:srgbClr val="EBEBEB"/>
                </a:solidFill>
                <a:latin typeface="Trebuchet MS"/>
                <a:cs typeface="Trebuchet MS"/>
              </a:rPr>
              <a:t>02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40839" y="3809682"/>
            <a:ext cx="2651125" cy="663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994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Use</a:t>
            </a:r>
            <a:r>
              <a:rPr dirty="0" sz="1800" spc="-3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case</a:t>
            </a:r>
            <a:r>
              <a:rPr dirty="0" sz="1800" spc="-3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diagram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Usecase</a:t>
            </a:r>
            <a:r>
              <a:rPr dirty="0" sz="1400" spc="-3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diagram</a:t>
            </a:r>
            <a:r>
              <a:rPr dirty="0" sz="1400" spc="-5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dirty="0" sz="1400" spc="-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dirty="0" sz="1400" spc="-2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project</a:t>
            </a:r>
            <a:r>
              <a:rPr dirty="0" sz="1400" spc="-3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533900" y="5248275"/>
            <a:ext cx="466725" cy="4667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9207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725"/>
              </a:spcBef>
            </a:pPr>
            <a:r>
              <a:rPr dirty="0" sz="1800" spc="-25" b="1">
                <a:solidFill>
                  <a:srgbClr val="EBEBEB"/>
                </a:solidFill>
                <a:latin typeface="Trebuchet MS"/>
                <a:cs typeface="Trebuchet MS"/>
              </a:rPr>
              <a:t>03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901570" y="5136832"/>
            <a:ext cx="2381885" cy="663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209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Architectural</a:t>
            </a:r>
            <a:r>
              <a:rPr dirty="0" sz="1800" spc="-4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design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Arcitectural</a:t>
            </a:r>
            <a:r>
              <a:rPr dirty="0" sz="1400" spc="-4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design</a:t>
            </a:r>
            <a:r>
              <a:rPr dirty="0" sz="1400" spc="-2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dirty="0" sz="14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Trebuchet MS"/>
                <a:cs typeface="Trebuchet MS"/>
              </a:rPr>
              <a:t>project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81850" y="5248275"/>
            <a:ext cx="466725" cy="4667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92075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725"/>
              </a:spcBef>
            </a:pPr>
            <a:r>
              <a:rPr dirty="0" sz="1800" spc="-25" b="1">
                <a:solidFill>
                  <a:srgbClr val="EBEBEB"/>
                </a:solidFill>
                <a:latin typeface="Trebuchet MS"/>
                <a:cs typeface="Trebuchet MS"/>
              </a:rPr>
              <a:t>04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902193" y="5136832"/>
            <a:ext cx="1560195" cy="663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User</a:t>
            </a:r>
            <a:r>
              <a:rPr dirty="0" sz="1800" spc="-3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interface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User</a:t>
            </a:r>
            <a:r>
              <a:rPr dirty="0" sz="1400" spc="-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Trebuchet MS"/>
                <a:cs typeface="Trebuchet MS"/>
              </a:rPr>
              <a:t>interface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181850" y="3924300"/>
            <a:ext cx="466725" cy="4667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90805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715"/>
              </a:spcBef>
            </a:pPr>
            <a:r>
              <a:rPr dirty="0" sz="1800" spc="-25" b="1">
                <a:solidFill>
                  <a:srgbClr val="EBEBEB"/>
                </a:solidFill>
                <a:latin typeface="Trebuchet MS"/>
                <a:cs typeface="Trebuchet MS"/>
              </a:rPr>
              <a:t>05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902193" y="3809682"/>
            <a:ext cx="1358900" cy="663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ERD</a:t>
            </a:r>
            <a:r>
              <a:rPr dirty="0" sz="1800" spc="-1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diagram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ERD</a:t>
            </a:r>
            <a:r>
              <a:rPr dirty="0" sz="1400" spc="-3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Trebuchet MS"/>
                <a:cs typeface="Trebuchet MS"/>
              </a:rPr>
              <a:t>diagram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181850" y="2600325"/>
            <a:ext cx="466725" cy="46672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89535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705"/>
              </a:spcBef>
            </a:pPr>
            <a:r>
              <a:rPr dirty="0" sz="1800" spc="-25" b="1">
                <a:solidFill>
                  <a:srgbClr val="EBEBEB"/>
                </a:solidFill>
                <a:latin typeface="Trebuchet MS"/>
                <a:cs typeface="Trebuchet MS"/>
              </a:rPr>
              <a:t>06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902956" y="2477452"/>
            <a:ext cx="2987040" cy="663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Logical</a:t>
            </a:r>
            <a:r>
              <a:rPr dirty="0" sz="1800" spc="-7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404040"/>
                </a:solidFill>
                <a:latin typeface="Trebuchet MS"/>
                <a:cs typeface="Trebuchet MS"/>
              </a:rPr>
              <a:t>model class</a:t>
            </a:r>
            <a:r>
              <a:rPr dirty="0" sz="1800" spc="-1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404040"/>
                </a:solidFill>
                <a:latin typeface="Trebuchet MS"/>
                <a:cs typeface="Trebuchet MS"/>
              </a:rPr>
              <a:t>diagram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Logical</a:t>
            </a:r>
            <a:r>
              <a:rPr dirty="0" sz="1400" spc="-3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model</a:t>
            </a:r>
            <a:r>
              <a:rPr dirty="0" sz="1400" spc="3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dirty="0" sz="1400" spc="-6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Trebuchet MS"/>
                <a:cs typeface="Trebuchet MS"/>
              </a:rPr>
              <a:t>diagram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91175" y="0"/>
            <a:ext cx="781050" cy="12954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33705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3415"/>
              </a:spcBef>
            </a:pPr>
            <a:r>
              <a:rPr dirty="0" sz="3200" spc="-25" b="1">
                <a:solidFill>
                  <a:srgbClr val="EBEBEB"/>
                </a:solidFill>
                <a:latin typeface="Trebuchet MS"/>
                <a:cs typeface="Trebuchet MS"/>
              </a:rPr>
              <a:t>03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67526" y="366077"/>
            <a:ext cx="2635250" cy="7696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50" spc="-10" b="1">
                <a:solidFill>
                  <a:srgbClr val="000000"/>
                </a:solidFill>
                <a:latin typeface="Trebuchet MS"/>
                <a:cs typeface="Trebuchet MS"/>
              </a:rPr>
              <a:t>Diagrams</a:t>
            </a:r>
            <a:endParaRPr sz="485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25"/>
              </a:spcBef>
            </a:pPr>
            <a:r>
              <a:rPr dirty="0"/>
              <a:t>Diagrams</a:t>
            </a:r>
            <a:r>
              <a:rPr dirty="0" spc="-15"/>
              <a:t> </a:t>
            </a:r>
            <a:r>
              <a:rPr dirty="0"/>
              <a:t>are</a:t>
            </a:r>
            <a:r>
              <a:rPr dirty="0" spc="-5"/>
              <a:t> </a:t>
            </a:r>
            <a:r>
              <a:rPr dirty="0"/>
              <a:t>used</a:t>
            </a:r>
            <a:r>
              <a:rPr dirty="0" spc="-105"/>
              <a:t> </a:t>
            </a:r>
            <a:r>
              <a:rPr dirty="0"/>
              <a:t>to</a:t>
            </a:r>
            <a:r>
              <a:rPr dirty="0" spc="-55"/>
              <a:t> </a:t>
            </a:r>
            <a:r>
              <a:rPr dirty="0" spc="-10"/>
              <a:t>understand </a:t>
            </a:r>
            <a:r>
              <a:rPr dirty="0"/>
              <a:t>the</a:t>
            </a:r>
            <a:r>
              <a:rPr dirty="0" spc="-65"/>
              <a:t> </a:t>
            </a:r>
            <a:r>
              <a:rPr dirty="0"/>
              <a:t>project</a:t>
            </a:r>
            <a:r>
              <a:rPr dirty="0" spc="-50"/>
              <a:t> </a:t>
            </a:r>
            <a:r>
              <a:rPr dirty="0"/>
              <a:t>structure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/>
              <a:t>flow</a:t>
            </a:r>
            <a:r>
              <a:rPr dirty="0" spc="-60"/>
              <a:t> </a:t>
            </a:r>
            <a:r>
              <a:rPr dirty="0" spc="-20"/>
              <a:t>that </a:t>
            </a:r>
            <a:r>
              <a:rPr dirty="0"/>
              <a:t>how</a:t>
            </a:r>
            <a:r>
              <a:rPr dirty="0" spc="-55"/>
              <a:t> </a:t>
            </a:r>
            <a:r>
              <a:rPr dirty="0"/>
              <a:t>project</a:t>
            </a:r>
            <a:r>
              <a:rPr dirty="0" spc="-40"/>
              <a:t> </a:t>
            </a:r>
            <a:r>
              <a:rPr dirty="0"/>
              <a:t>create</a:t>
            </a:r>
            <a:r>
              <a:rPr dirty="0" spc="-55"/>
              <a:t> </a:t>
            </a:r>
            <a:r>
              <a:rPr dirty="0"/>
              <a:t>or</a:t>
            </a:r>
            <a:r>
              <a:rPr dirty="0" spc="-20"/>
              <a:t> </a:t>
            </a:r>
            <a:r>
              <a:rPr dirty="0"/>
              <a:t>work</a:t>
            </a:r>
            <a:r>
              <a:rPr dirty="0" spc="-30"/>
              <a:t> </a:t>
            </a:r>
            <a:r>
              <a:rPr dirty="0" spc="-10"/>
              <a:t>.There </a:t>
            </a:r>
            <a:r>
              <a:rPr dirty="0"/>
              <a:t>some</a:t>
            </a:r>
            <a:r>
              <a:rPr dirty="0" spc="-70"/>
              <a:t> </a:t>
            </a:r>
            <a:r>
              <a:rPr dirty="0"/>
              <a:t>diagrams</a:t>
            </a:r>
            <a:r>
              <a:rPr dirty="0" spc="-10"/>
              <a:t> </a:t>
            </a:r>
            <a:r>
              <a:rPr dirty="0"/>
              <a:t>like</a:t>
            </a:r>
            <a:r>
              <a:rPr dirty="0" spc="-60"/>
              <a:t> </a:t>
            </a:r>
            <a:r>
              <a:rPr dirty="0"/>
              <a:t>ERD</a:t>
            </a:r>
            <a:r>
              <a:rPr dirty="0" spc="-20"/>
              <a:t> </a:t>
            </a:r>
            <a:r>
              <a:rPr dirty="0" spc="-10"/>
              <a:t>diagram </a:t>
            </a:r>
            <a:r>
              <a:rPr dirty="0"/>
              <a:t>use</a:t>
            </a:r>
            <a:r>
              <a:rPr dirty="0" spc="-35"/>
              <a:t> </a:t>
            </a:r>
            <a:r>
              <a:rPr dirty="0"/>
              <a:t>case</a:t>
            </a:r>
            <a:r>
              <a:rPr dirty="0" spc="-35"/>
              <a:t> </a:t>
            </a:r>
            <a:r>
              <a:rPr dirty="0" spc="-10"/>
              <a:t>diagram</a:t>
            </a:r>
            <a:r>
              <a:rPr dirty="0" spc="-105"/>
              <a:t> </a:t>
            </a:r>
            <a:r>
              <a:rPr dirty="0" spc="-10"/>
              <a:t>Architectural </a:t>
            </a:r>
            <a:r>
              <a:rPr dirty="0"/>
              <a:t>diagram</a:t>
            </a:r>
            <a:r>
              <a:rPr dirty="0" spc="-35"/>
              <a:t> </a:t>
            </a:r>
            <a:r>
              <a:rPr dirty="0"/>
              <a:t>user</a:t>
            </a:r>
            <a:r>
              <a:rPr dirty="0" spc="-70"/>
              <a:t> </a:t>
            </a:r>
            <a:r>
              <a:rPr dirty="0"/>
              <a:t>interface</a:t>
            </a:r>
            <a:r>
              <a:rPr dirty="0" spc="-105"/>
              <a:t> </a:t>
            </a:r>
            <a:r>
              <a:rPr dirty="0"/>
              <a:t>diagram</a:t>
            </a:r>
            <a:r>
              <a:rPr dirty="0" spc="-20"/>
              <a:t> </a:t>
            </a:r>
            <a:r>
              <a:rPr dirty="0" spc="-25"/>
              <a:t>etc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591174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705" y="1344953"/>
            <a:ext cx="4461282" cy="41284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8169" y="2604769"/>
            <a:ext cx="3336925" cy="1368425"/>
          </a:xfrm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 marR="5080">
              <a:lnSpc>
                <a:spcPts val="5260"/>
              </a:lnSpc>
              <a:spcBef>
                <a:spcPts val="250"/>
              </a:spcBef>
            </a:pPr>
            <a:r>
              <a:rPr dirty="0" sz="4400" spc="-20">
                <a:solidFill>
                  <a:srgbClr val="90C225"/>
                </a:solidFill>
              </a:rPr>
              <a:t>Vu</a:t>
            </a:r>
            <a:r>
              <a:rPr dirty="0" sz="4400" spc="-204">
                <a:solidFill>
                  <a:srgbClr val="90C225"/>
                </a:solidFill>
              </a:rPr>
              <a:t> </a:t>
            </a:r>
            <a:r>
              <a:rPr dirty="0" sz="4400">
                <a:solidFill>
                  <a:srgbClr val="90C225"/>
                </a:solidFill>
              </a:rPr>
              <a:t>water</a:t>
            </a:r>
            <a:r>
              <a:rPr dirty="0" sz="4400" spc="-130">
                <a:solidFill>
                  <a:srgbClr val="90C225"/>
                </a:solidFill>
              </a:rPr>
              <a:t> </a:t>
            </a:r>
            <a:r>
              <a:rPr dirty="0" sz="4400" spc="-20">
                <a:solidFill>
                  <a:srgbClr val="90C225"/>
                </a:solidFill>
              </a:rPr>
              <a:t>Fall </a:t>
            </a:r>
            <a:r>
              <a:rPr dirty="0" sz="4400" spc="-10">
                <a:solidFill>
                  <a:srgbClr val="90C225"/>
                </a:solidFill>
              </a:rPr>
              <a:t>model</a:t>
            </a:r>
            <a:endParaRPr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2025-06-30T06:12:52Z</dcterms:created>
  <dcterms:modified xsi:type="dcterms:W3CDTF">2025-06-30T06:12:52Z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2025-06-29T00:00:00Z</vt:filetime>
  </property>
  <property fmtid="{D5CDD505-2E9C-101B-9397-08002B2CF9AE}" pid="3" name="LastSaved">
    <vt:filetime>2025-06-30T00:00:00Z</vt:filetime>
  </property>
</Properties>
</file>